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667" r:id="rId4"/>
    <p:sldId id="756" r:id="rId5"/>
    <p:sldId id="752" r:id="rId6"/>
    <p:sldId id="753" r:id="rId7"/>
    <p:sldId id="259" r:id="rId8"/>
    <p:sldId id="755" r:id="rId9"/>
    <p:sldId id="267" r:id="rId10"/>
    <p:sldId id="268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9" d="100"/>
          <a:sy n="119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36116-FA04-4BAF-A48F-7CC2E6F46B28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5C913-D7EB-4EF8-97A5-4A10E993DD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4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0FB45-36F6-480E-9BA4-4B4DD9581F6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51435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CBFD60-0A4E-4626-8F3C-DB8CEF10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A508B07-6FEC-428F-BE22-9576E8CCF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7A4B7A-9C21-410F-982B-0ED50A56B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675E382-1D33-438F-87A6-1600E2D8D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9CA30A-DEB3-4C66-9BAE-9C4774BA2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9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909AC9-00B4-45A8-B693-BF633F47F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A4F2E3D-C343-42A7-B3E0-4A6F42D9C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84CB09-DFE9-44C3-B0FE-89D3684D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534A6F-CF0B-40EA-9FBA-C8F1BC94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960E887-FDEB-42C4-B2B4-C28C8E5A1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5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15A8331-905B-4845-A96D-C8DFAE338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981D6A1-C753-4C76-ABF6-2D5C33B68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EFE6EE-ED57-4D14-854D-4DA13EE58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B496A7-B8E5-4A69-8835-FFC1196E9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EBD4BC-4DC5-4D28-8751-326AE5D13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31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199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638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041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199" cy="1362074"/>
          </a:xfrm>
        </p:spPr>
        <p:txBody>
          <a:bodyPr anchor="t"/>
          <a:lstStyle>
            <a:lvl1pPr algn="l">
              <a:defRPr sz="4867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199" cy="1500187"/>
          </a:xfrm>
        </p:spPr>
        <p:txBody>
          <a:bodyPr anchor="b"/>
          <a:lstStyle>
            <a:lvl1pPr marL="0" indent="0">
              <a:buNone/>
              <a:defRPr sz="2328">
                <a:solidFill>
                  <a:schemeClr val="tx1">
                    <a:tint val="75000"/>
                  </a:schemeClr>
                </a:solidFill>
              </a:defRPr>
            </a:lvl1pPr>
            <a:lvl2pPr marL="544259" indent="0">
              <a:buNone/>
              <a:defRPr sz="2116">
                <a:solidFill>
                  <a:schemeClr val="tx1">
                    <a:tint val="75000"/>
                  </a:schemeClr>
                </a:solidFill>
              </a:defRPr>
            </a:lvl2pPr>
            <a:lvl3pPr marL="1088519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3pPr>
            <a:lvl4pPr marL="163277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7703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2129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6555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80981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5407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65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3119" y="755650"/>
            <a:ext cx="3354915" cy="2138364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41234" y="755650"/>
            <a:ext cx="3357034" cy="2138364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3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76"/>
            <a:ext cx="5386917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4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0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439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11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2"/>
          </a:xfrm>
        </p:spPr>
        <p:txBody>
          <a:bodyPr/>
          <a:lstStyle>
            <a:lvl1pPr>
              <a:defRPr sz="3809"/>
            </a:lvl1pPr>
            <a:lvl2pPr>
              <a:defRPr sz="3386"/>
            </a:lvl2pPr>
            <a:lvl3pPr>
              <a:defRPr sz="2963"/>
            </a:lvl3pPr>
            <a:lvl4pPr>
              <a:defRPr sz="2328"/>
            </a:lvl4pPr>
            <a:lvl5pPr>
              <a:defRPr sz="2328"/>
            </a:lvl5pPr>
            <a:lvl6pPr>
              <a:defRPr sz="2328"/>
            </a:lvl6pPr>
            <a:lvl7pPr>
              <a:defRPr sz="2328"/>
            </a:lvl7pPr>
            <a:lvl8pPr>
              <a:defRPr sz="2328"/>
            </a:lvl8pPr>
            <a:lvl9pPr>
              <a:defRPr sz="232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6910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38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FE1868-A25E-4DAF-9906-EA21B32CA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C59F2E-A5FE-45AB-A042-F1447F2C4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9D322D-2DC3-4487-8EC4-3F6C0CAF9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DF981DB-CBB0-4160-BF63-8288D78D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E412BD0-A9F3-4B51-97C9-D5A57E6C1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364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599"/>
            <a:ext cx="7315200" cy="566739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7"/>
            <a:ext cx="7315200" cy="4114800"/>
          </a:xfrm>
        </p:spPr>
        <p:txBody>
          <a:bodyPr/>
          <a:lstStyle>
            <a:lvl1pPr marL="0" indent="0">
              <a:buNone/>
              <a:defRPr sz="3809"/>
            </a:lvl1pPr>
            <a:lvl2pPr marL="544259" indent="0">
              <a:buNone/>
              <a:defRPr sz="3386"/>
            </a:lvl2pPr>
            <a:lvl3pPr marL="1088519" indent="0">
              <a:buNone/>
              <a:defRPr sz="2963"/>
            </a:lvl3pPr>
            <a:lvl4pPr marL="1632778" indent="0">
              <a:buNone/>
              <a:defRPr sz="2328"/>
            </a:lvl4pPr>
            <a:lvl5pPr marL="2177038" indent="0">
              <a:buNone/>
              <a:defRPr sz="2328"/>
            </a:lvl5pPr>
            <a:lvl6pPr marL="2721297" indent="0">
              <a:buNone/>
              <a:defRPr sz="2328"/>
            </a:lvl6pPr>
            <a:lvl7pPr marL="3265557" indent="0">
              <a:buNone/>
              <a:defRPr sz="2328"/>
            </a:lvl7pPr>
            <a:lvl8pPr marL="3809816" indent="0">
              <a:buNone/>
              <a:defRPr sz="2328"/>
            </a:lvl8pPr>
            <a:lvl9pPr marL="4354076" indent="0">
              <a:buNone/>
              <a:defRPr sz="232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884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030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71067" y="130176"/>
            <a:ext cx="1727200" cy="2763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118" y="130176"/>
            <a:ext cx="4984749" cy="2763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0941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19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2" y="3886200"/>
            <a:ext cx="85344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24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92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199" cy="1362074"/>
          </a:xfrm>
        </p:spPr>
        <p:txBody>
          <a:bodyPr anchor="t"/>
          <a:lstStyle>
            <a:lvl1pPr algn="l">
              <a:defRPr sz="4867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199" cy="1500187"/>
          </a:xfrm>
        </p:spPr>
        <p:txBody>
          <a:bodyPr anchor="b"/>
          <a:lstStyle>
            <a:lvl1pPr marL="0" indent="0">
              <a:buNone/>
              <a:defRPr sz="2328">
                <a:solidFill>
                  <a:schemeClr val="tx1">
                    <a:tint val="75000"/>
                  </a:schemeClr>
                </a:solidFill>
              </a:defRPr>
            </a:lvl1pPr>
            <a:lvl2pPr marL="544259" indent="0">
              <a:buNone/>
              <a:defRPr sz="2116">
                <a:solidFill>
                  <a:schemeClr val="tx1">
                    <a:tint val="75000"/>
                  </a:schemeClr>
                </a:solidFill>
              </a:defRPr>
            </a:lvl2pPr>
            <a:lvl3pPr marL="1088519" indent="0">
              <a:buNone/>
              <a:defRPr sz="1905">
                <a:solidFill>
                  <a:schemeClr val="tx1">
                    <a:tint val="75000"/>
                  </a:schemeClr>
                </a:solidFill>
              </a:defRPr>
            </a:lvl3pPr>
            <a:lvl4pPr marL="163277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4pPr>
            <a:lvl5pPr marL="2177038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5pPr>
            <a:lvl6pPr marL="272129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6pPr>
            <a:lvl7pPr marL="3265557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7pPr>
            <a:lvl8pPr marL="380981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8pPr>
            <a:lvl9pPr marL="4354076" indent="0"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48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3119" y="755650"/>
            <a:ext cx="3354915" cy="2138364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41234" y="755650"/>
            <a:ext cx="3357034" cy="2138364"/>
          </a:xfrm>
        </p:spPr>
        <p:txBody>
          <a:bodyPr/>
          <a:lstStyle>
            <a:lvl1pPr>
              <a:defRPr sz="3386"/>
            </a:lvl1pPr>
            <a:lvl2pPr>
              <a:defRPr sz="2963"/>
            </a:lvl2pPr>
            <a:lvl3pPr>
              <a:defRPr sz="2328"/>
            </a:lvl3pPr>
            <a:lvl4pPr>
              <a:defRPr sz="2116"/>
            </a:lvl4pPr>
            <a:lvl5pPr>
              <a:defRPr sz="2116"/>
            </a:lvl5pPr>
            <a:lvl6pPr>
              <a:defRPr sz="2116"/>
            </a:lvl6pPr>
            <a:lvl7pPr>
              <a:defRPr sz="2116"/>
            </a:lvl7pPr>
            <a:lvl8pPr>
              <a:defRPr sz="2116"/>
            </a:lvl8pPr>
            <a:lvl9pPr>
              <a:defRPr sz="211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964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1" y="2174876"/>
            <a:ext cx="5386917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63" b="1"/>
            </a:lvl1pPr>
            <a:lvl2pPr marL="544259" indent="0">
              <a:buNone/>
              <a:defRPr sz="2328" b="1"/>
            </a:lvl2pPr>
            <a:lvl3pPr marL="1088519" indent="0">
              <a:buNone/>
              <a:defRPr sz="2116" b="1"/>
            </a:lvl3pPr>
            <a:lvl4pPr marL="1632778" indent="0">
              <a:buNone/>
              <a:defRPr sz="1905" b="1"/>
            </a:lvl4pPr>
            <a:lvl5pPr marL="2177038" indent="0">
              <a:buNone/>
              <a:defRPr sz="1905" b="1"/>
            </a:lvl5pPr>
            <a:lvl6pPr marL="2721297" indent="0">
              <a:buNone/>
              <a:defRPr sz="1905" b="1"/>
            </a:lvl6pPr>
            <a:lvl7pPr marL="3265557" indent="0">
              <a:buNone/>
              <a:defRPr sz="1905" b="1"/>
            </a:lvl7pPr>
            <a:lvl8pPr marL="3809816" indent="0">
              <a:buNone/>
              <a:defRPr sz="1905" b="1"/>
            </a:lvl8pPr>
            <a:lvl9pPr marL="4354076" indent="0">
              <a:buNone/>
              <a:defRPr sz="190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9" y="2174876"/>
            <a:ext cx="5389034" cy="3951288"/>
          </a:xfrm>
        </p:spPr>
        <p:txBody>
          <a:bodyPr/>
          <a:lstStyle>
            <a:lvl1pPr>
              <a:defRPr sz="2963"/>
            </a:lvl1pPr>
            <a:lvl2pPr>
              <a:defRPr sz="2328"/>
            </a:lvl2pPr>
            <a:lvl3pPr>
              <a:defRPr sz="2116"/>
            </a:lvl3pPr>
            <a:lvl4pPr>
              <a:defRPr sz="1905"/>
            </a:lvl4pPr>
            <a:lvl5pPr>
              <a:defRPr sz="1905"/>
            </a:lvl5pPr>
            <a:lvl6pPr>
              <a:defRPr sz="1905"/>
            </a:lvl6pPr>
            <a:lvl7pPr>
              <a:defRPr sz="1905"/>
            </a:lvl7pPr>
            <a:lvl8pPr>
              <a:defRPr sz="1905"/>
            </a:lvl8pPr>
            <a:lvl9pPr>
              <a:defRPr sz="19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547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90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80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137AF4-E3C3-4E36-8109-D5DE7C61B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EECC391-8922-4716-9FEF-D98D0F669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B7E0C3-BECA-444C-9622-6522D9DD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9E2C65A-CDF1-4AB8-BD0E-7B53E7B7B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B6ADABB-0A38-43D3-9CD0-953B4392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506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6" cy="5853112"/>
          </a:xfrm>
        </p:spPr>
        <p:txBody>
          <a:bodyPr/>
          <a:lstStyle>
            <a:lvl1pPr>
              <a:defRPr sz="3809"/>
            </a:lvl1pPr>
            <a:lvl2pPr>
              <a:defRPr sz="3386"/>
            </a:lvl2pPr>
            <a:lvl3pPr>
              <a:defRPr sz="2963"/>
            </a:lvl3pPr>
            <a:lvl4pPr>
              <a:defRPr sz="2328"/>
            </a:lvl4pPr>
            <a:lvl5pPr>
              <a:defRPr sz="2328"/>
            </a:lvl5pPr>
            <a:lvl6pPr>
              <a:defRPr sz="2328"/>
            </a:lvl6pPr>
            <a:lvl7pPr>
              <a:defRPr sz="2328"/>
            </a:lvl7pPr>
            <a:lvl8pPr>
              <a:defRPr sz="2328"/>
            </a:lvl8pPr>
            <a:lvl9pPr>
              <a:defRPr sz="232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084" cy="46910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8143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9" y="4800599"/>
            <a:ext cx="7315200" cy="566739"/>
          </a:xfrm>
        </p:spPr>
        <p:txBody>
          <a:bodyPr anchor="b"/>
          <a:lstStyle>
            <a:lvl1pPr algn="l">
              <a:defRPr sz="2328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9" y="612777"/>
            <a:ext cx="7315200" cy="4114800"/>
          </a:xfrm>
        </p:spPr>
        <p:txBody>
          <a:bodyPr/>
          <a:lstStyle>
            <a:lvl1pPr marL="0" indent="0">
              <a:buNone/>
              <a:defRPr sz="3809"/>
            </a:lvl1pPr>
            <a:lvl2pPr marL="544259" indent="0">
              <a:buNone/>
              <a:defRPr sz="3386"/>
            </a:lvl2pPr>
            <a:lvl3pPr marL="1088519" indent="0">
              <a:buNone/>
              <a:defRPr sz="2963"/>
            </a:lvl3pPr>
            <a:lvl4pPr marL="1632778" indent="0">
              <a:buNone/>
              <a:defRPr sz="2328"/>
            </a:lvl4pPr>
            <a:lvl5pPr marL="2177038" indent="0">
              <a:buNone/>
              <a:defRPr sz="2328"/>
            </a:lvl5pPr>
            <a:lvl6pPr marL="2721297" indent="0">
              <a:buNone/>
              <a:defRPr sz="2328"/>
            </a:lvl6pPr>
            <a:lvl7pPr marL="3265557" indent="0">
              <a:buNone/>
              <a:defRPr sz="2328"/>
            </a:lvl7pPr>
            <a:lvl8pPr marL="3809816" indent="0">
              <a:buNone/>
              <a:defRPr sz="2328"/>
            </a:lvl8pPr>
            <a:lvl9pPr marL="4354076" indent="0">
              <a:buNone/>
              <a:defRPr sz="2328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693"/>
            </a:lvl1pPr>
            <a:lvl2pPr marL="544259" indent="0">
              <a:buNone/>
              <a:defRPr sz="1481"/>
            </a:lvl2pPr>
            <a:lvl3pPr marL="1088519" indent="0">
              <a:buNone/>
              <a:defRPr sz="1270"/>
            </a:lvl3pPr>
            <a:lvl4pPr marL="1632778" indent="0">
              <a:buNone/>
              <a:defRPr sz="1058"/>
            </a:lvl4pPr>
            <a:lvl5pPr marL="2177038" indent="0">
              <a:buNone/>
              <a:defRPr sz="1058"/>
            </a:lvl5pPr>
            <a:lvl6pPr marL="2721297" indent="0">
              <a:buNone/>
              <a:defRPr sz="1058"/>
            </a:lvl6pPr>
            <a:lvl7pPr marL="3265557" indent="0">
              <a:buNone/>
              <a:defRPr sz="1058"/>
            </a:lvl7pPr>
            <a:lvl8pPr marL="3809816" indent="0">
              <a:buNone/>
              <a:defRPr sz="1058"/>
            </a:lvl8pPr>
            <a:lvl9pPr marL="4354076" indent="0">
              <a:buNone/>
              <a:defRPr sz="105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51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903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71067" y="130176"/>
            <a:ext cx="1727200" cy="2763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3118" y="130176"/>
            <a:ext cx="4984749" cy="2763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5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421C4A-8D17-42AF-9C1B-1818AE4E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44AE2E-65B4-4A16-BFD8-13AD91DFB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DDFBBD7-58B3-4947-A9B2-CD4E1ABEE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CCF4159-DCA8-492B-ADA1-DDBE46FF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13FC0D-F8A8-4E99-8C78-DDB8698C2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A51741E-344B-461C-AE9B-92B0D35F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792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2084B6-0BD9-4E0E-B140-66E8DCE17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08645B-E847-4721-AACD-8B7589661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FA7FE6-ED60-445B-B30B-38C19F0F3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3ADFEA6-384B-4CB9-BD92-6798F8D645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FB1DFA15-BAF3-4261-B8A6-B645932EB8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70949A69-CDE1-4DE8-BE70-D6E9558E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2CF1DF92-A864-4DA1-B123-8DC98FB42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9E2A3E0-F622-417D-9562-12CF9F0C8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6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34BFF8-35A3-40F9-9F42-8136CD80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C374208-D093-4B3B-ABDC-FC5AE2D20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4DF08C-A6B3-4439-92D8-30A6FE7A9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47285B5-F343-4118-B1BC-99AB23DA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4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26833D4-E5D6-4DB4-A704-1B3CB876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F6826DC-76B0-4933-A029-1297AAD1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9526D8F-C177-4BAD-B75D-3AA802F6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6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0447E5-B503-4662-B780-B2F118D8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F0B40C-1E19-4494-A1FB-923E4BA2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DBBC436-781A-4C95-90E3-71A552DE4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54B228-F24B-4414-B45F-2DDE469C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C3D4804-E993-455D-A1EB-9623F74A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02F7897-BFA5-4183-8D08-EB69ED3E8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17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9EC560-84AB-439C-AAA4-471D2DE91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443153D-81F5-4188-BFE9-65D957ECC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D947B99-89BE-45C3-8D8F-A9FC27B49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BF10072-B503-44E7-992A-2686E6C0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D79B3B8-CA91-487E-8765-8B329527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60691E4-D4E6-483B-BE8A-796DE8D8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6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483987-4990-43B1-A5E6-FA2B64083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EC77E2-BC27-407D-98E3-C1775C555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3F03C8-8D85-4214-BA39-3E0FFDB0A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8F04B-55DB-4506-BBDF-CE28E22C0D03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DB8740-E050-499F-8D08-752E40CB9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B41AAB-855B-430B-94C9-A180C6F0CA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46F50-F723-4E1E-9327-F6BD47B020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65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2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EF1A-250F-4BCB-B7D3-C2DB17683FC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2" y="6356352"/>
            <a:ext cx="3860801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D3E81-B7A7-4BC7-A0DE-FB60A50E53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3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88519" rtl="0" eaLnBrk="1" latinLnBrk="0" hangingPunct="1">
        <a:spcBef>
          <a:spcPct val="0"/>
        </a:spcBef>
        <a:buNone/>
        <a:defRPr sz="5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4" indent="-408194" algn="l" defTabSz="1088519" rtl="0" eaLnBrk="1" latinLnBrk="0" hangingPunct="1">
        <a:spcBef>
          <a:spcPct val="20000"/>
        </a:spcBef>
        <a:buFont typeface="Arial" pitchFamily="34" charset="0"/>
        <a:buChar char="•"/>
        <a:defRPr sz="3809" kern="1200">
          <a:solidFill>
            <a:schemeClr val="tx1"/>
          </a:solidFill>
          <a:latin typeface="+mn-lt"/>
          <a:ea typeface="+mn-ea"/>
          <a:cs typeface="+mn-cs"/>
        </a:defRPr>
      </a:lvl1pPr>
      <a:lvl2pPr marL="884421" indent="-340161" algn="l" defTabSz="1088519" rtl="0" eaLnBrk="1" latinLnBrk="0" hangingPunct="1">
        <a:spcBef>
          <a:spcPct val="20000"/>
        </a:spcBef>
        <a:buFont typeface="Arial" pitchFamily="34" charset="0"/>
        <a:buChar char="–"/>
        <a:defRPr sz="3386" kern="1200">
          <a:solidFill>
            <a:schemeClr val="tx1"/>
          </a:solidFill>
          <a:latin typeface="+mn-lt"/>
          <a:ea typeface="+mn-ea"/>
          <a:cs typeface="+mn-cs"/>
        </a:defRPr>
      </a:lvl2pPr>
      <a:lvl3pPr marL="1360650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1904909" indent="-272131" algn="l" defTabSz="1088519" rtl="0" eaLnBrk="1" latinLnBrk="0" hangingPunct="1">
        <a:spcBef>
          <a:spcPct val="20000"/>
        </a:spcBef>
        <a:buFont typeface="Arial" pitchFamily="34" charset="0"/>
        <a:buChar char="–"/>
        <a:defRPr sz="2328" kern="1200">
          <a:solidFill>
            <a:schemeClr val="tx1"/>
          </a:solidFill>
          <a:latin typeface="+mn-lt"/>
          <a:ea typeface="+mn-ea"/>
          <a:cs typeface="+mn-cs"/>
        </a:defRPr>
      </a:lvl4pPr>
      <a:lvl5pPr marL="2449169" indent="-272131" algn="l" defTabSz="1088519" rtl="0" eaLnBrk="1" latinLnBrk="0" hangingPunct="1">
        <a:spcBef>
          <a:spcPct val="20000"/>
        </a:spcBef>
        <a:buFont typeface="Arial" pitchFamily="34" charset="0"/>
        <a:buChar char="»"/>
        <a:defRPr sz="2328" kern="1200">
          <a:solidFill>
            <a:schemeClr val="tx1"/>
          </a:solidFill>
          <a:latin typeface="+mn-lt"/>
          <a:ea typeface="+mn-ea"/>
          <a:cs typeface="+mn-cs"/>
        </a:defRPr>
      </a:lvl5pPr>
      <a:lvl6pPr marL="2993428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6pPr>
      <a:lvl7pPr marL="353768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7pPr>
      <a:lvl8pPr marL="408194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8pPr>
      <a:lvl9pPr marL="4626206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1pPr>
      <a:lvl2pPr marL="54425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2pPr>
      <a:lvl3pPr marL="108851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3277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4pPr>
      <a:lvl5pPr marL="217703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5pPr>
      <a:lvl6pPr marL="272129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6pPr>
      <a:lvl7pPr marL="326555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8pPr>
      <a:lvl9pPr marL="435407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1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2"/>
          </a:xfrm>
          <a:prstGeom prst="rect">
            <a:avLst/>
          </a:prstGeom>
        </p:spPr>
        <p:txBody>
          <a:bodyPr vert="horz" lIns="51435" tIns="25718" rIns="51435" bIns="2571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l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19"/>
            <a:fld id="{212CEF1A-250F-4BCB-B7D3-C2DB17683F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05.04.2022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2" y="6356352"/>
            <a:ext cx="3860801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ct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19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6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lvl1pPr algn="r">
              <a:defRPr sz="148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19"/>
            <a:fld id="{E7DD3E81-B7A7-4BC7-A0DE-FB60A50E53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88519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21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088519" rtl="0" eaLnBrk="1" latinLnBrk="0" hangingPunct="1">
        <a:spcBef>
          <a:spcPct val="0"/>
        </a:spcBef>
        <a:buNone/>
        <a:defRPr sz="5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4" indent="-408194" algn="l" defTabSz="1088519" rtl="0" eaLnBrk="1" latinLnBrk="0" hangingPunct="1">
        <a:spcBef>
          <a:spcPct val="20000"/>
        </a:spcBef>
        <a:buFont typeface="Arial" pitchFamily="34" charset="0"/>
        <a:buChar char="•"/>
        <a:defRPr sz="3809" kern="1200">
          <a:solidFill>
            <a:schemeClr val="tx1"/>
          </a:solidFill>
          <a:latin typeface="+mn-lt"/>
          <a:ea typeface="+mn-ea"/>
          <a:cs typeface="+mn-cs"/>
        </a:defRPr>
      </a:lvl1pPr>
      <a:lvl2pPr marL="884421" indent="-340161" algn="l" defTabSz="1088519" rtl="0" eaLnBrk="1" latinLnBrk="0" hangingPunct="1">
        <a:spcBef>
          <a:spcPct val="20000"/>
        </a:spcBef>
        <a:buFont typeface="Arial" pitchFamily="34" charset="0"/>
        <a:buChar char="–"/>
        <a:defRPr sz="3386" kern="1200">
          <a:solidFill>
            <a:schemeClr val="tx1"/>
          </a:solidFill>
          <a:latin typeface="+mn-lt"/>
          <a:ea typeface="+mn-ea"/>
          <a:cs typeface="+mn-cs"/>
        </a:defRPr>
      </a:lvl2pPr>
      <a:lvl3pPr marL="1360650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963" kern="1200">
          <a:solidFill>
            <a:schemeClr val="tx1"/>
          </a:solidFill>
          <a:latin typeface="+mn-lt"/>
          <a:ea typeface="+mn-ea"/>
          <a:cs typeface="+mn-cs"/>
        </a:defRPr>
      </a:lvl3pPr>
      <a:lvl4pPr marL="1904909" indent="-272131" algn="l" defTabSz="1088519" rtl="0" eaLnBrk="1" latinLnBrk="0" hangingPunct="1">
        <a:spcBef>
          <a:spcPct val="20000"/>
        </a:spcBef>
        <a:buFont typeface="Arial" pitchFamily="34" charset="0"/>
        <a:buChar char="–"/>
        <a:defRPr sz="2328" kern="1200">
          <a:solidFill>
            <a:schemeClr val="tx1"/>
          </a:solidFill>
          <a:latin typeface="+mn-lt"/>
          <a:ea typeface="+mn-ea"/>
          <a:cs typeface="+mn-cs"/>
        </a:defRPr>
      </a:lvl4pPr>
      <a:lvl5pPr marL="2449169" indent="-272131" algn="l" defTabSz="1088519" rtl="0" eaLnBrk="1" latinLnBrk="0" hangingPunct="1">
        <a:spcBef>
          <a:spcPct val="20000"/>
        </a:spcBef>
        <a:buFont typeface="Arial" pitchFamily="34" charset="0"/>
        <a:buChar char="»"/>
        <a:defRPr sz="2328" kern="1200">
          <a:solidFill>
            <a:schemeClr val="tx1"/>
          </a:solidFill>
          <a:latin typeface="+mn-lt"/>
          <a:ea typeface="+mn-ea"/>
          <a:cs typeface="+mn-cs"/>
        </a:defRPr>
      </a:lvl5pPr>
      <a:lvl6pPr marL="2993428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6pPr>
      <a:lvl7pPr marL="353768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7pPr>
      <a:lvl8pPr marL="4081947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8pPr>
      <a:lvl9pPr marL="4626206" indent="-272131" algn="l" defTabSz="1088519" rtl="0" eaLnBrk="1" latinLnBrk="0" hangingPunct="1">
        <a:spcBef>
          <a:spcPct val="20000"/>
        </a:spcBef>
        <a:buFont typeface="Arial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1pPr>
      <a:lvl2pPr marL="54425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2pPr>
      <a:lvl3pPr marL="1088519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3277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4pPr>
      <a:lvl5pPr marL="2177038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5pPr>
      <a:lvl6pPr marL="272129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6pPr>
      <a:lvl7pPr marL="3265557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7pPr>
      <a:lvl8pPr marL="380981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8pPr>
      <a:lvl9pPr marL="4354076" algn="l" defTabSz="1088519" rtl="0" eaLnBrk="1" latinLnBrk="0" hangingPunct="1">
        <a:defRPr sz="2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@-194261524-spokoistvie-tolko-spokoistvie-ili-trevoganet-chast-2" TargetMode="External"/><Relationship Id="rId7" Type="http://schemas.openxmlformats.org/officeDocument/2006/relationships/hyperlink" Target="https://vk.com/@-194261524-raspredelenie-rabochego-vremeni-rezhim-dnya-i-cirkadnye-ritm" TargetMode="External"/><Relationship Id="rId2" Type="http://schemas.openxmlformats.org/officeDocument/2006/relationships/hyperlink" Target="https://vk.com/@-194261524-spokoistvie-tolko-spokoistvie-ili-trevoganet-chast-1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vk.com/@-194261524-gotovlus-k-ekzamenam-kak-pravilno-otdyhat" TargetMode="External"/><Relationship Id="rId5" Type="http://schemas.openxmlformats.org/officeDocument/2006/relationships/hyperlink" Target="https://vk.com/@-194261524-nlp-i-ekzamenkak-gotovitsya-k-ekzamenu-vizualu-audialu-kines" TargetMode="External"/><Relationship Id="rId4" Type="http://schemas.openxmlformats.org/officeDocument/2006/relationships/hyperlink" Target="https://vk.com/@-194261524-edim-na-100-ballo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3F14BA38-52CE-42C2-8921-02807FAF96FE}"/>
              </a:ext>
            </a:extLst>
          </p:cNvPr>
          <p:cNvCxnSpPr/>
          <p:nvPr/>
        </p:nvCxnSpPr>
        <p:spPr>
          <a:xfrm>
            <a:off x="8472707" y="2280458"/>
            <a:ext cx="2942376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5E2447D-35E1-498A-8B8C-212622D0C074}"/>
              </a:ext>
            </a:extLst>
          </p:cNvPr>
          <p:cNvCxnSpPr/>
          <p:nvPr/>
        </p:nvCxnSpPr>
        <p:spPr>
          <a:xfrm>
            <a:off x="7832240" y="2507969"/>
            <a:ext cx="3899710" cy="11665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E0866D61-C17A-47A4-B7FA-0DA0ABE05C2D}"/>
              </a:ext>
            </a:extLst>
          </p:cNvPr>
          <p:cNvCxnSpPr/>
          <p:nvPr/>
        </p:nvCxnSpPr>
        <p:spPr>
          <a:xfrm>
            <a:off x="8472707" y="2739867"/>
            <a:ext cx="2942376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89604EB-DF3B-495D-B224-1EE11EEBB2B5}"/>
              </a:ext>
            </a:extLst>
          </p:cNvPr>
          <p:cNvCxnSpPr/>
          <p:nvPr/>
        </p:nvCxnSpPr>
        <p:spPr>
          <a:xfrm>
            <a:off x="3803513" y="6050907"/>
            <a:ext cx="8057453" cy="16209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8345B53-E22F-4547-9076-CD9A35F3B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08" y="368054"/>
            <a:ext cx="1912404" cy="191240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97242" y="3032982"/>
            <a:ext cx="97347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26 марта 2022 </a:t>
            </a:r>
            <a:r>
              <a:rPr lang="ru-RU" dirty="0"/>
              <a:t>года </a:t>
            </a:r>
            <a:r>
              <a:rPr lang="ru-RU" dirty="0" smtClean="0"/>
              <a:t>педагоги-психологи ГБУ ДПО «Региональный социопсихологический центр</a:t>
            </a:r>
            <a:r>
              <a:rPr lang="ru-RU" dirty="0"/>
              <a:t>» </a:t>
            </a:r>
            <a:r>
              <a:rPr lang="ru-RU" b="1" dirty="0" err="1"/>
              <a:t>Погаратая</a:t>
            </a:r>
            <a:r>
              <a:rPr lang="ru-RU" b="1" dirty="0"/>
              <a:t> Ирина </a:t>
            </a:r>
            <a:r>
              <a:rPr lang="ru-RU" b="1" dirty="0" smtClean="0"/>
              <a:t>Александровна и </a:t>
            </a:r>
            <a:r>
              <a:rPr lang="ru-RU" b="1" dirty="0"/>
              <a:t>Сорокина Наталья </a:t>
            </a:r>
            <a:r>
              <a:rPr lang="ru-RU" b="1" dirty="0" smtClean="0"/>
              <a:t>Борисовна </a:t>
            </a:r>
            <a:r>
              <a:rPr lang="ru-RU" dirty="0" smtClean="0"/>
              <a:t>приняли </a:t>
            </a:r>
            <a:r>
              <a:rPr lang="ru-RU" dirty="0"/>
              <a:t>участие в </a:t>
            </a:r>
            <a:r>
              <a:rPr lang="ru-RU" dirty="0" smtClean="0"/>
              <a:t>мероприятии, организованном </a:t>
            </a:r>
            <a:r>
              <a:rPr lang="ru-RU" dirty="0"/>
              <a:t>Министерством образования и науки Самарской области,</a:t>
            </a:r>
          </a:p>
          <a:p>
            <a:pPr algn="r"/>
            <a:r>
              <a:rPr lang="ru-RU" dirty="0"/>
              <a:t>«Методическая суббота руководителя образовательной организации» с</a:t>
            </a:r>
          </a:p>
          <a:p>
            <a:pPr algn="r"/>
            <a:r>
              <a:rPr lang="ru-RU" dirty="0"/>
              <a:t>презентацией «Акценты в деятельности педагога-психолога в период предэкзаменационной подготовки обучающихся</a:t>
            </a:r>
            <a:r>
              <a:rPr lang="ru-RU" dirty="0" smtClean="0"/>
              <a:t>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9326" y="489284"/>
            <a:ext cx="589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26 марта 2022 года</a:t>
            </a:r>
          </a:p>
          <a:p>
            <a:pPr algn="r"/>
            <a:r>
              <a:rPr lang="ru-RU" dirty="0" smtClean="0"/>
              <a:t>Методическая суббота руководителя ОО</a:t>
            </a:r>
          </a:p>
          <a:p>
            <a:pPr algn="r"/>
            <a:r>
              <a:rPr lang="ru-RU" b="1" dirty="0" smtClean="0"/>
              <a:t>«Расставим акценты: готовимся к ГИА-2022»</a:t>
            </a:r>
          </a:p>
          <a:p>
            <a:pPr algn="r"/>
            <a:r>
              <a:rPr lang="ru-RU" dirty="0" smtClean="0"/>
              <a:t>Целевая </a:t>
            </a:r>
            <a:r>
              <a:rPr lang="ru-RU" dirty="0"/>
              <a:t>аудитория – администрация ОУ региона, представители </a:t>
            </a:r>
            <a:r>
              <a:rPr lang="ru-RU" dirty="0" err="1"/>
              <a:t>МОиН</a:t>
            </a:r>
            <a:r>
              <a:rPr lang="ru-RU" dirty="0"/>
              <a:t> Самарской области.</a:t>
            </a:r>
          </a:p>
          <a:p>
            <a:pPr algn="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33475" y="4884821"/>
            <a:ext cx="6598476" cy="100263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133474" y="4964123"/>
            <a:ext cx="6542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b="1" dirty="0"/>
              <a:t>В презентации использованы авторские материалы </a:t>
            </a:r>
            <a:endParaRPr lang="ru-RU" b="1" dirty="0" smtClean="0"/>
          </a:p>
          <a:p>
            <a:pPr lvl="0" algn="r"/>
            <a:r>
              <a:rPr lang="ru-RU" b="1" dirty="0" err="1" smtClean="0"/>
              <a:t>Погаратой</a:t>
            </a:r>
            <a:r>
              <a:rPr lang="ru-RU" b="1" dirty="0" smtClean="0"/>
              <a:t> </a:t>
            </a:r>
            <a:r>
              <a:rPr lang="ru-RU" b="1" dirty="0"/>
              <a:t>И.А.  И Сорокиной Н.Б.</a:t>
            </a:r>
          </a:p>
          <a:p>
            <a:pPr lvl="0" algn="r"/>
            <a:r>
              <a:rPr lang="ru-RU" b="1" dirty="0">
                <a:solidFill>
                  <a:srgbClr val="C00000"/>
                </a:solidFill>
              </a:rPr>
              <a:t>При копировании </a:t>
            </a:r>
            <a:r>
              <a:rPr lang="ru-RU" b="1" dirty="0" smtClean="0">
                <a:solidFill>
                  <a:srgbClr val="C00000"/>
                </a:solidFill>
              </a:rPr>
              <a:t>ссылка на презентацию обязательна</a:t>
            </a:r>
            <a:r>
              <a:rPr lang="ru-RU" b="1" dirty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86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9E8339F4-3BEC-4B3C-BDCE-F872E5DD3751}"/>
              </a:ext>
            </a:extLst>
          </p:cNvPr>
          <p:cNvSpPr/>
          <p:nvPr/>
        </p:nvSpPr>
        <p:spPr>
          <a:xfrm>
            <a:off x="6374917" y="5115292"/>
            <a:ext cx="5357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Погаратая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Ирина Александровна, </a:t>
            </a:r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Сорокина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Наталья Борисовна,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педагоги-психологи ГБУ ДПО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«Региональный социопсихологический центр»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3F14BA38-52CE-42C2-8921-02807FAF96FE}"/>
              </a:ext>
            </a:extLst>
          </p:cNvPr>
          <p:cNvCxnSpPr/>
          <p:nvPr/>
        </p:nvCxnSpPr>
        <p:spPr>
          <a:xfrm>
            <a:off x="8451120" y="1324256"/>
            <a:ext cx="2942376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C5E2447D-35E1-498A-8B8C-212622D0C074}"/>
              </a:ext>
            </a:extLst>
          </p:cNvPr>
          <p:cNvCxnSpPr/>
          <p:nvPr/>
        </p:nvCxnSpPr>
        <p:spPr>
          <a:xfrm>
            <a:off x="7832920" y="1472962"/>
            <a:ext cx="3899710" cy="11665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E0866D61-C17A-47A4-B7FA-0DA0ABE05C2D}"/>
              </a:ext>
            </a:extLst>
          </p:cNvPr>
          <p:cNvCxnSpPr/>
          <p:nvPr/>
        </p:nvCxnSpPr>
        <p:spPr>
          <a:xfrm>
            <a:off x="8451120" y="1644229"/>
            <a:ext cx="2942376" cy="0"/>
          </a:xfrm>
          <a:prstGeom prst="line">
            <a:avLst/>
          </a:prstGeom>
          <a:ln w="508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889604EB-DF3B-495D-B224-1EE11EEBB2B5}"/>
              </a:ext>
            </a:extLst>
          </p:cNvPr>
          <p:cNvCxnSpPr/>
          <p:nvPr/>
        </p:nvCxnSpPr>
        <p:spPr>
          <a:xfrm>
            <a:off x="3867682" y="4615055"/>
            <a:ext cx="8057453" cy="16209"/>
          </a:xfrm>
          <a:prstGeom prst="line">
            <a:avLst/>
          </a:prstGeom>
          <a:ln w="50800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D8345B53-E22F-4547-9076-CD9A35F3BF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008" y="368054"/>
            <a:ext cx="1912404" cy="191240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00ECA66-F7C3-4521-9F07-63A89E24492C}"/>
              </a:ext>
            </a:extLst>
          </p:cNvPr>
          <p:cNvSpPr/>
          <p:nvPr/>
        </p:nvSpPr>
        <p:spPr>
          <a:xfrm>
            <a:off x="470640" y="2632034"/>
            <a:ext cx="1094143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Акценты в деятельности педагога-психолога 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 </a:t>
            </a: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период предэкзаменационной подготовки обучающихся 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апрель-май)</a:t>
            </a:r>
            <a:endParaRPr kumimoji="0" lang="ru-RU" sz="31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8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avatars.mds.yandex.net/get-zen_doc/1389531/pub_5c22824efff6f300a999b6f8_5c22829d6cd9c400aabd237b/scale_1200"/>
          <p:cNvSpPr>
            <a:spLocks noChangeAspect="1" noChangeArrowheads="1"/>
          </p:cNvSpPr>
          <p:nvPr/>
        </p:nvSpPr>
        <p:spPr bwMode="auto">
          <a:xfrm>
            <a:off x="329242" y="-305199"/>
            <a:ext cx="641685" cy="641685"/>
          </a:xfrm>
          <a:prstGeom prst="rect">
            <a:avLst/>
          </a:prstGeom>
          <a:noFill/>
        </p:spPr>
        <p:txBody>
          <a:bodyPr vert="horz" wrap="square" lIns="193513" tIns="96757" rIns="193513" bIns="9675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8" name="AutoShape 4" descr="https://avatars.mds.yandex.net/get-zen_doc/1389531/pub_5c22824efff6f300a999b6f8_5c22829d6cd9c400aabd237b/scale_1200"/>
          <p:cNvSpPr>
            <a:spLocks noChangeAspect="1" noChangeArrowheads="1"/>
          </p:cNvSpPr>
          <p:nvPr/>
        </p:nvSpPr>
        <p:spPr bwMode="auto">
          <a:xfrm>
            <a:off x="329242" y="-305199"/>
            <a:ext cx="641685" cy="641685"/>
          </a:xfrm>
          <a:prstGeom prst="rect">
            <a:avLst/>
          </a:prstGeom>
          <a:noFill/>
        </p:spPr>
        <p:txBody>
          <a:bodyPr vert="horz" wrap="square" lIns="193513" tIns="96757" rIns="193513" bIns="9675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1" name="AutoShape 7" descr="https://wiki.mininuniver.ru/images/2/24/%D0%97%D0%B5%D0%BB%D0%B5%D0%BD%D0%B0%D1%8F_%D0%B3%D0%B0%D0%BB%D0%BE%D1%87%D0%BA%D0%B0.jpg"/>
          <p:cNvSpPr>
            <a:spLocks noChangeAspect="1" noChangeArrowheads="1"/>
          </p:cNvSpPr>
          <p:nvPr/>
        </p:nvSpPr>
        <p:spPr bwMode="auto">
          <a:xfrm>
            <a:off x="329242" y="-305199"/>
            <a:ext cx="641685" cy="641685"/>
          </a:xfrm>
          <a:prstGeom prst="rect">
            <a:avLst/>
          </a:prstGeom>
          <a:noFill/>
        </p:spPr>
        <p:txBody>
          <a:bodyPr vert="horz" wrap="square" lIns="193513" tIns="96757" rIns="193513" bIns="9675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09979" y="685989"/>
            <a:ext cx="4114516" cy="3962127"/>
          </a:xfrm>
          <a:prstGeom prst="triangle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2368" y="4952895"/>
            <a:ext cx="1828674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УЧЕНИК</a:t>
            </a:r>
          </a:p>
        </p:txBody>
      </p:sp>
      <p:sp>
        <p:nvSpPr>
          <p:cNvPr id="10" name="Прямоугольник 9"/>
          <p:cNvSpPr/>
          <p:nvPr/>
        </p:nvSpPr>
        <p:spPr>
          <a:xfrm rot="17881328">
            <a:off x="-176795" y="1957028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РОДИТЕЛИ</a:t>
            </a:r>
          </a:p>
        </p:txBody>
      </p:sp>
      <p:sp>
        <p:nvSpPr>
          <p:cNvPr id="11" name="Прямоугольник 10"/>
          <p:cNvSpPr/>
          <p:nvPr/>
        </p:nvSpPr>
        <p:spPr>
          <a:xfrm rot="3738246">
            <a:off x="2480036" y="2079013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ПЕДАГОГИ</a:t>
            </a:r>
          </a:p>
        </p:txBody>
      </p:sp>
      <p:sp>
        <p:nvSpPr>
          <p:cNvPr id="12" name="Стрелка вниз 11"/>
          <p:cNvSpPr/>
          <p:nvPr/>
        </p:nvSpPr>
        <p:spPr>
          <a:xfrm>
            <a:off x="1981484" y="1752715"/>
            <a:ext cx="304779" cy="2070591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048210" y="1752715"/>
            <a:ext cx="304779" cy="2070591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7147" y="3886169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ТРЕВОГА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438653" y="4952895"/>
            <a:ext cx="1981063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ТРЕВОГА</a:t>
            </a:r>
          </a:p>
        </p:txBody>
      </p:sp>
      <p:cxnSp>
        <p:nvCxnSpPr>
          <p:cNvPr id="17" name="Прямая со стрелкой 16"/>
          <p:cNvCxnSpPr>
            <a:cxnSpLocks/>
          </p:cNvCxnSpPr>
          <p:nvPr/>
        </p:nvCxnSpPr>
        <p:spPr>
          <a:xfrm flipV="1">
            <a:off x="4061160" y="4908060"/>
            <a:ext cx="0" cy="45716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трелка вправо 18"/>
          <p:cNvSpPr/>
          <p:nvPr/>
        </p:nvSpPr>
        <p:spPr>
          <a:xfrm>
            <a:off x="4572105" y="2362274"/>
            <a:ext cx="1371505" cy="609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10800000">
            <a:off x="6705558" y="990768"/>
            <a:ext cx="4419295" cy="3657348"/>
          </a:xfrm>
          <a:prstGeom prst="triangle">
            <a:avLst/>
          </a:prstGeom>
          <a:noFill/>
          <a:ln w="1270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467505" y="4800505"/>
            <a:ext cx="2895400" cy="30477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МЕРОПРИЯТИЯ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162727" y="381211"/>
            <a:ext cx="1935131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УЧЕНИК</a:t>
            </a:r>
          </a:p>
        </p:txBody>
      </p:sp>
      <p:sp>
        <p:nvSpPr>
          <p:cNvPr id="23" name="Прямоугольник 22"/>
          <p:cNvSpPr/>
          <p:nvPr/>
        </p:nvSpPr>
        <p:spPr>
          <a:xfrm rot="3581495">
            <a:off x="5611058" y="2567816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РОДИТЕЛИ</a:t>
            </a:r>
          </a:p>
        </p:txBody>
      </p:sp>
      <p:sp>
        <p:nvSpPr>
          <p:cNvPr id="24" name="Прямоугольник 23"/>
          <p:cNvSpPr/>
          <p:nvPr/>
        </p:nvSpPr>
        <p:spPr>
          <a:xfrm rot="18062416">
            <a:off x="9032916" y="2536118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ПЕДАГОГИ</a:t>
            </a:r>
          </a:p>
        </p:txBody>
      </p:sp>
      <p:sp>
        <p:nvSpPr>
          <p:cNvPr id="27" name="Стрелка вниз 26"/>
          <p:cNvSpPr/>
          <p:nvPr/>
        </p:nvSpPr>
        <p:spPr>
          <a:xfrm rot="10628479">
            <a:off x="8121284" y="1896041"/>
            <a:ext cx="319028" cy="1781362"/>
          </a:xfrm>
          <a:prstGeom prst="down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Стрелка вниз 27"/>
          <p:cNvSpPr/>
          <p:nvPr/>
        </p:nvSpPr>
        <p:spPr>
          <a:xfrm rot="10800000">
            <a:off x="9296179" y="1905105"/>
            <a:ext cx="304779" cy="1765812"/>
          </a:xfrm>
          <a:prstGeom prst="downArrow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67506" y="1295547"/>
            <a:ext cx="3154247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УВЕРЕННОСТЬ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8839011" y="381211"/>
            <a:ext cx="2133453" cy="457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УВЕРЕННОСТЬ</a:t>
            </a:r>
          </a:p>
        </p:txBody>
      </p:sp>
      <p:cxnSp>
        <p:nvCxnSpPr>
          <p:cNvPr id="32" name="Прямая со стрелкой 31"/>
          <p:cNvCxnSpPr>
            <a:cxnSpLocks/>
          </p:cNvCxnSpPr>
          <p:nvPr/>
        </p:nvCxnSpPr>
        <p:spPr>
          <a:xfrm flipV="1">
            <a:off x="10855933" y="303035"/>
            <a:ext cx="0" cy="501893"/>
          </a:xfrm>
          <a:prstGeom prst="straightConnector1">
            <a:avLst/>
          </a:prstGeom>
          <a:ln w="47625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896242" y="5410063"/>
            <a:ext cx="9295759" cy="14474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Если в предэкзаменационной ситуации все её участники не находятся в состоянии эмоциональной стабильности, то тревожность ребёнка растёт. </a:t>
            </a:r>
          </a:p>
          <a:p>
            <a:pPr marL="0" marR="0" lvl="0" indent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905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Если родители и педагоги занимают устойчивую позицию, то ребёнок чувствует поддержку и стабилизируется.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Прямоугольник 91"/>
          <p:cNvSpPr/>
          <p:nvPr/>
        </p:nvSpPr>
        <p:spPr>
          <a:xfrm>
            <a:off x="305200" y="6019621"/>
            <a:ext cx="1523895" cy="60955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905" b="1" dirty="0">
                <a:solidFill>
                  <a:schemeClr val="tx2">
                    <a:lumMod val="75000"/>
                  </a:schemeClr>
                </a:solidFill>
              </a:rPr>
              <a:t>Апрель- май</a:t>
            </a: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09" y="160421"/>
            <a:ext cx="4723653" cy="602051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963" b="1" dirty="0">
                <a:solidFill>
                  <a:schemeClr val="tx2">
                    <a:lumMod val="50000"/>
                  </a:schemeClr>
                </a:solidFill>
              </a:rPr>
              <a:t>Мероприятия 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4876884" y="381210"/>
            <a:ext cx="761947" cy="0"/>
          </a:xfrm>
          <a:prstGeom prst="straightConnector1">
            <a:avLst/>
          </a:prstGeom>
          <a:ln w="349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2438652" y="838379"/>
            <a:ext cx="0" cy="457168"/>
          </a:xfrm>
          <a:prstGeom prst="straightConnector1">
            <a:avLst/>
          </a:prstGeom>
          <a:ln w="349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Заголовок 1"/>
          <p:cNvSpPr txBox="1">
            <a:spLocks/>
          </p:cNvSpPr>
          <p:nvPr/>
        </p:nvSpPr>
        <p:spPr>
          <a:xfrm>
            <a:off x="5638831" y="136358"/>
            <a:ext cx="2438232" cy="62611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2222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индивидуальная форма</a:t>
            </a: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8077063" y="381210"/>
            <a:ext cx="609558" cy="0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8077063" y="685989"/>
            <a:ext cx="609558" cy="0"/>
          </a:xfrm>
          <a:prstGeom prst="straightConnector1">
            <a:avLst/>
          </a:prstGeom>
          <a:ln w="222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Заголовок 1"/>
          <p:cNvSpPr txBox="1">
            <a:spLocks/>
          </p:cNvSpPr>
          <p:nvPr/>
        </p:nvSpPr>
        <p:spPr>
          <a:xfrm>
            <a:off x="8686621" y="228821"/>
            <a:ext cx="3200179" cy="380686"/>
          </a:xfrm>
          <a:prstGeom prst="rect">
            <a:avLst/>
          </a:prstGeom>
        </p:spPr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1905" b="1" u="sng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консультации с педагогами</a:t>
            </a:r>
          </a:p>
        </p:txBody>
      </p:sp>
      <p:sp>
        <p:nvSpPr>
          <p:cNvPr id="72" name="Заголовок 1"/>
          <p:cNvSpPr txBox="1">
            <a:spLocks/>
          </p:cNvSpPr>
          <p:nvPr/>
        </p:nvSpPr>
        <p:spPr>
          <a:xfrm>
            <a:off x="8686621" y="533600"/>
            <a:ext cx="3200179" cy="304779"/>
          </a:xfrm>
          <a:prstGeom prst="rect">
            <a:avLst/>
          </a:prstGeom>
        </p:spPr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1905" b="1" u="sng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консультации с психологом</a:t>
            </a:r>
          </a:p>
        </p:txBody>
      </p:sp>
      <p:sp>
        <p:nvSpPr>
          <p:cNvPr id="73" name="Заголовок 1"/>
          <p:cNvSpPr txBox="1">
            <a:spLocks/>
          </p:cNvSpPr>
          <p:nvPr/>
        </p:nvSpPr>
        <p:spPr>
          <a:xfrm>
            <a:off x="457589" y="1295547"/>
            <a:ext cx="11276822" cy="457168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2222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групповая форма</a:t>
            </a:r>
          </a:p>
        </p:txBody>
      </p:sp>
      <p:cxnSp>
        <p:nvCxnSpPr>
          <p:cNvPr id="75" name="Прямая со стрелкой 74"/>
          <p:cNvCxnSpPr/>
          <p:nvPr/>
        </p:nvCxnSpPr>
        <p:spPr>
          <a:xfrm>
            <a:off x="1219536" y="1752716"/>
            <a:ext cx="0" cy="457168"/>
          </a:xfrm>
          <a:prstGeom prst="straightConnector1">
            <a:avLst/>
          </a:prstGeom>
          <a:ln w="349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6096000" y="1752716"/>
            <a:ext cx="0" cy="457168"/>
          </a:xfrm>
          <a:prstGeom prst="straightConnector1">
            <a:avLst/>
          </a:prstGeom>
          <a:ln w="349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10972464" y="1752716"/>
            <a:ext cx="0" cy="457168"/>
          </a:xfrm>
          <a:prstGeom prst="straightConnector1">
            <a:avLst/>
          </a:prstGeom>
          <a:ln w="3492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Заголовок 1"/>
          <p:cNvSpPr txBox="1">
            <a:spLocks/>
          </p:cNvSpPr>
          <p:nvPr/>
        </p:nvSpPr>
        <p:spPr>
          <a:xfrm>
            <a:off x="152810" y="2209884"/>
            <a:ext cx="1676284" cy="457168"/>
          </a:xfrm>
          <a:prstGeom prst="rect">
            <a:avLst/>
          </a:prstGeom>
          <a:ln/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2222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родители</a:t>
            </a:r>
          </a:p>
        </p:txBody>
      </p:sp>
      <p:sp>
        <p:nvSpPr>
          <p:cNvPr id="79" name="Заголовок 1"/>
          <p:cNvSpPr txBox="1">
            <a:spLocks/>
          </p:cNvSpPr>
          <p:nvPr/>
        </p:nvSpPr>
        <p:spPr>
          <a:xfrm>
            <a:off x="5181663" y="2209884"/>
            <a:ext cx="1676284" cy="457168"/>
          </a:xfrm>
          <a:prstGeom prst="rect">
            <a:avLst/>
          </a:prstGeom>
          <a:ln/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2222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педагоги</a:t>
            </a:r>
          </a:p>
        </p:txBody>
      </p:sp>
      <p:sp>
        <p:nvSpPr>
          <p:cNvPr id="80" name="Заголовок 1"/>
          <p:cNvSpPr txBox="1">
            <a:spLocks/>
          </p:cNvSpPr>
          <p:nvPr/>
        </p:nvSpPr>
        <p:spPr>
          <a:xfrm>
            <a:off x="10210516" y="2209884"/>
            <a:ext cx="1676284" cy="457168"/>
          </a:xfrm>
          <a:prstGeom prst="rect">
            <a:avLst/>
          </a:prstGeom>
          <a:ln/>
        </p:spPr>
        <p:style>
          <a:lnRef idx="1">
            <a:schemeClr val="accent6"/>
          </a:lnRef>
          <a:fillRef idx="1003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108851" tIns="54427" rIns="108851" bIns="54427" rtlCol="0" anchor="ctr">
            <a:noAutofit/>
          </a:bodyPr>
          <a:lstStyle/>
          <a:p>
            <a:pPr algn="ctr" defTabSz="1088519">
              <a:spcBef>
                <a:spcPct val="0"/>
              </a:spcBef>
              <a:defRPr/>
            </a:pPr>
            <a:r>
              <a:rPr lang="ru-RU" sz="2222" b="1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ученики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152810" y="2819442"/>
            <a:ext cx="4571686" cy="1981063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Общешкольное родительское собрание</a:t>
            </a:r>
          </a:p>
          <a:p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  <a:cs typeface="Microsoft New Tai Lue"/>
              </a:rPr>
              <a:t>–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</a:rPr>
              <a:t>рекомендации </a:t>
            </a: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по поддержке ребёнка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  <a:cs typeface="Microsoft New Tai Lue"/>
              </a:rPr>
              <a:t>––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</a:rPr>
              <a:t>маркеры </a:t>
            </a: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скрытой тревоги у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</a:rPr>
              <a:t>ребёнка</a:t>
            </a:r>
          </a:p>
          <a:p>
            <a:r>
              <a:rPr lang="ru-RU" sz="1905" b="1" dirty="0" smtClean="0">
                <a:solidFill>
                  <a:srgbClr val="FF0000"/>
                </a:solidFill>
                <a:cs typeface="Microsoft New Tai Lue"/>
              </a:rPr>
              <a:t>– </a:t>
            </a:r>
            <a:r>
              <a:rPr lang="ru-RU" sz="1905" b="1" dirty="0" smtClean="0">
                <a:solidFill>
                  <a:srgbClr val="C00000"/>
                </a:solidFill>
              </a:rPr>
              <a:t>приёмы </a:t>
            </a:r>
            <a:r>
              <a:rPr lang="ru-RU" sz="1905" b="1" dirty="0" err="1">
                <a:solidFill>
                  <a:srgbClr val="C00000"/>
                </a:solidFill>
              </a:rPr>
              <a:t>саморегуляции</a:t>
            </a:r>
            <a:endParaRPr lang="ru-RU" sz="1905" b="1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Экзамен для родителей</a:t>
            </a: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4724494" y="2819442"/>
            <a:ext cx="3657348" cy="1981063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Семинар </a:t>
            </a:r>
            <a:endParaRPr lang="ru-RU" sz="1905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  <a:cs typeface="Microsoft New Tai Lue"/>
              </a:rPr>
              <a:t>–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</a:rPr>
              <a:t>маркеры </a:t>
            </a: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скрытой и явной тревоги у обучающихся</a:t>
            </a:r>
          </a:p>
          <a:p>
            <a:r>
              <a:rPr lang="ru-RU" sz="1905" b="1" dirty="0" smtClean="0">
                <a:solidFill>
                  <a:srgbClr val="C00000"/>
                </a:solidFill>
                <a:cs typeface="Microsoft New Tai Lue"/>
              </a:rPr>
              <a:t>– </a:t>
            </a:r>
            <a:r>
              <a:rPr lang="ru-RU" sz="1905" b="1" dirty="0" smtClean="0">
                <a:solidFill>
                  <a:srgbClr val="C00000"/>
                </a:solidFill>
              </a:rPr>
              <a:t>приёмы </a:t>
            </a:r>
            <a:r>
              <a:rPr lang="ru-RU" sz="1905" b="1" dirty="0" err="1">
                <a:solidFill>
                  <a:srgbClr val="C00000"/>
                </a:solidFill>
              </a:rPr>
              <a:t>саморегуляции</a:t>
            </a:r>
            <a:endParaRPr lang="ru-RU" sz="1905" b="1" dirty="0">
              <a:solidFill>
                <a:srgbClr val="C00000"/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1981484" y="4800505"/>
            <a:ext cx="8838590" cy="1558119"/>
          </a:xfrm>
          <a:prstGeom prst="rect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 Классные родительские собрания</a:t>
            </a:r>
          </a:p>
          <a:p>
            <a:pPr algn="ctr"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Информационный стенд</a:t>
            </a:r>
          </a:p>
          <a:p>
            <a:pPr algn="ctr"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Раздел школьного сайта</a:t>
            </a:r>
          </a:p>
          <a:p>
            <a:pPr algn="ctr">
              <a:buFont typeface="Arial" pitchFamily="34" charset="0"/>
              <a:buChar char="•"/>
            </a:pPr>
            <a:r>
              <a:rPr lang="ru-RU" sz="1905" dirty="0" err="1">
                <a:solidFill>
                  <a:schemeClr val="tx2">
                    <a:lumMod val="75000"/>
                  </a:schemeClr>
                </a:solidFill>
              </a:rPr>
              <a:t>Блог</a:t>
            </a:r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Подготовка к Последнему звонку и Выпускному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8534232" y="2819442"/>
            <a:ext cx="3504958" cy="1981063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Реализация программы</a:t>
            </a:r>
          </a:p>
          <a:p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 «Готов? Готов. Готов!»</a:t>
            </a:r>
          </a:p>
          <a:p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  <a:cs typeface="Microsoft New Tai Lue"/>
              </a:rPr>
              <a:t>– </a:t>
            </a:r>
            <a:r>
              <a:rPr lang="ru-RU" sz="1905" dirty="0" smtClean="0">
                <a:solidFill>
                  <a:schemeClr val="tx2">
                    <a:lumMod val="75000"/>
                  </a:schemeClr>
                </a:solidFill>
              </a:rPr>
              <a:t>Организация </a:t>
            </a: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подготовки</a:t>
            </a:r>
          </a:p>
          <a:p>
            <a:r>
              <a:rPr lang="ru-RU" sz="1905" b="1" dirty="0">
                <a:solidFill>
                  <a:srgbClr val="C00000"/>
                </a:solidFill>
              </a:rPr>
              <a:t> </a:t>
            </a:r>
            <a:r>
              <a:rPr lang="ru-RU" sz="1905" b="1" dirty="0" smtClean="0">
                <a:solidFill>
                  <a:srgbClr val="C00000"/>
                </a:solidFill>
                <a:cs typeface="Microsoft New Tai Lue"/>
              </a:rPr>
              <a:t>– </a:t>
            </a:r>
            <a:r>
              <a:rPr lang="ru-RU" sz="1905" b="1" dirty="0" smtClean="0">
                <a:solidFill>
                  <a:srgbClr val="C00000"/>
                </a:solidFill>
              </a:rPr>
              <a:t>приёмы </a:t>
            </a:r>
            <a:r>
              <a:rPr lang="ru-RU" sz="1905" b="1" dirty="0" err="1">
                <a:solidFill>
                  <a:srgbClr val="C00000"/>
                </a:solidFill>
              </a:rPr>
              <a:t>саморегуляции</a:t>
            </a:r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1905" dirty="0">
                <a:solidFill>
                  <a:schemeClr val="tx2">
                    <a:lumMod val="75000"/>
                  </a:schemeClr>
                </a:solidFill>
              </a:rPr>
              <a:t>Большая психологическая игра «Это мой день»</a:t>
            </a: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52810" y="5562453"/>
            <a:ext cx="152389" cy="304779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9" dirty="0">
              <a:solidFill>
                <a:srgbClr val="006600"/>
              </a:solidFill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305200" y="5562453"/>
            <a:ext cx="1523895" cy="304779"/>
          </a:xfrm>
          <a:prstGeom prst="rect">
            <a:avLst/>
          </a:prstGeom>
          <a:noFill/>
          <a:ln w="127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905" b="1" dirty="0">
                <a:solidFill>
                  <a:schemeClr val="tx2">
                    <a:lumMod val="75000"/>
                  </a:schemeClr>
                </a:solidFill>
              </a:rPr>
              <a:t>апрель</a:t>
            </a:r>
          </a:p>
          <a:p>
            <a:endParaRPr lang="ru-RU" sz="1905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52810" y="6019621"/>
            <a:ext cx="152389" cy="3047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809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2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601" y="3886169"/>
            <a:ext cx="3357239" cy="2394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86" b="1" dirty="0">
                <a:solidFill>
                  <a:schemeClr val="tx2">
                    <a:lumMod val="50000"/>
                  </a:schemeClr>
                </a:solidFill>
              </a:rPr>
              <a:t>ПРИЁМЫ СНЯТИЯ</a:t>
            </a:r>
            <a:br>
              <a:rPr lang="ru-RU" sz="3386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386" b="1" dirty="0">
                <a:solidFill>
                  <a:schemeClr val="tx2">
                    <a:lumMod val="50000"/>
                  </a:schemeClr>
                </a:solidFill>
              </a:rPr>
              <a:t> ПСИХОЭМОЦИОНАЛЬНОГО НАПРЯЖЕНИЯ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2007271" y="1488011"/>
            <a:ext cx="304779" cy="1371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644290" y="1475990"/>
            <a:ext cx="304779" cy="1371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097735" y="1439837"/>
            <a:ext cx="304779" cy="1371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9725868" y="1475991"/>
            <a:ext cx="304779" cy="1371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07278" y="2859516"/>
            <a:ext cx="2133453" cy="713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КОГНИТИВНЫЕ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29954" y="2835444"/>
            <a:ext cx="2133453" cy="761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ФИЗИЧЕСКИЕ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12300" y="2811342"/>
            <a:ext cx="2196853" cy="7619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НЕСТАНДАРТНЫЕ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838747" y="2847496"/>
            <a:ext cx="2133453" cy="7498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16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РИТУАЛЬНЫЕ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369" y="4038558"/>
            <a:ext cx="2489804" cy="213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390" y="3886168"/>
            <a:ext cx="2124674" cy="222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96611" y="3886168"/>
            <a:ext cx="2787887" cy="213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224762"/>
              </p:ext>
            </p:extLst>
          </p:nvPr>
        </p:nvGraphicFramePr>
        <p:xfrm>
          <a:off x="1019203" y="1724526"/>
          <a:ext cx="10081412" cy="2334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353"/>
                <a:gridCol w="2520353"/>
                <a:gridCol w="2520353"/>
                <a:gridCol w="2520353"/>
              </a:tblGrid>
              <a:tr h="1920273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РИТУАЛЬНАЯ ГРУППА ПРИЁМОВ</a:t>
            </a:r>
            <a:endParaRPr lang="ru-RU" dirty="0"/>
          </a:p>
        </p:txBody>
      </p:sp>
      <p:sp>
        <p:nvSpPr>
          <p:cNvPr id="4" name="Минус 3"/>
          <p:cNvSpPr/>
          <p:nvPr/>
        </p:nvSpPr>
        <p:spPr>
          <a:xfrm>
            <a:off x="2895821" y="1600326"/>
            <a:ext cx="1935131" cy="1935131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19"/>
            <a:endParaRPr lang="ru-RU" sz="211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Плюс 4"/>
          <p:cNvSpPr/>
          <p:nvPr/>
        </p:nvSpPr>
        <p:spPr>
          <a:xfrm>
            <a:off x="7010337" y="1600326"/>
            <a:ext cx="1935131" cy="1935131"/>
          </a:xfrm>
          <a:prstGeom prst="mathPlus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19"/>
            <a:endParaRPr lang="ru-RU" sz="2116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4724495" y="1295547"/>
            <a:ext cx="2573725" cy="91433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19"/>
            <a:endParaRPr lang="ru-RU" sz="2116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453" y="2819443"/>
            <a:ext cx="3326742" cy="3779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876884" y="3276611"/>
            <a:ext cx="3657348" cy="25501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marL="176213" defTabSz="1088519">
              <a:buFont typeface="Arial" pitchFamily="34" charset="0"/>
              <a:buChar char="•"/>
            </a:pPr>
            <a:r>
              <a:rPr lang="ru-RU" sz="1905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Счастливые предметы (ручки, носки, конфеты, браслетики)</a:t>
            </a:r>
          </a:p>
          <a:p>
            <a:pPr marL="176213" defTabSz="1088519">
              <a:buFont typeface="Arial" pitchFamily="34" charset="0"/>
              <a:buChar char="•"/>
            </a:pPr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marL="176213" defTabSz="1088519">
              <a:buFont typeface="Arial" pitchFamily="34" charset="0"/>
              <a:buChar char="•"/>
            </a:pPr>
            <a:r>
              <a:rPr lang="ru-RU" sz="1905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Ритуалы («Три мушкетёра», «Точка силы»)</a:t>
            </a:r>
          </a:p>
          <a:p>
            <a:pPr marL="176213" defTabSz="1088519">
              <a:buFont typeface="Arial" pitchFamily="34" charset="0"/>
              <a:buChar char="•"/>
            </a:pPr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marL="176213" defTabSz="1088519">
              <a:buFont typeface="Arial" pitchFamily="34" charset="0"/>
              <a:buChar char="•"/>
            </a:pPr>
            <a:r>
              <a:rPr lang="ru-RU" sz="1905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Перевоплощение («Я великий математик»)</a:t>
            </a:r>
          </a:p>
          <a:p>
            <a:pPr defTabSz="1088519">
              <a:buFont typeface="Arial" pitchFamily="34" charset="0"/>
              <a:buChar char="•"/>
            </a:pPr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 defTabSz="1088519"/>
            <a:endParaRPr lang="ru-RU" sz="1905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</p:txBody>
      </p:sp>
      <p:pic>
        <p:nvPicPr>
          <p:cNvPr id="1026" name="Picture 2" descr="C:\Users\79171\Desktop\scale_1200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201" y="2971831"/>
            <a:ext cx="4628945" cy="243823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914757" y="4648116"/>
            <a:ext cx="3047790" cy="761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519"/>
            <a:r>
              <a:rPr lang="ru-RU" sz="2116" b="1" dirty="0" smtClean="0">
                <a:solidFill>
                  <a:prstClr val="white">
                    <a:lumMod val="95000"/>
                  </a:prstClr>
                </a:solidFill>
                <a:latin typeface="Calibri"/>
              </a:rPr>
              <a:t>Халява, </a:t>
            </a:r>
            <a:r>
              <a:rPr lang="ru-RU" sz="2116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приди!</a:t>
            </a:r>
          </a:p>
          <a:p>
            <a:pPr algn="ctr" defTabSz="1088519"/>
            <a:r>
              <a:rPr lang="ru-RU" sz="2116" b="1" dirty="0">
                <a:solidFill>
                  <a:prstClr val="white">
                    <a:lumMod val="95000"/>
                  </a:prstClr>
                </a:solidFill>
                <a:latin typeface="Calibri"/>
              </a:rPr>
              <a:t>100 баллов подари!</a:t>
            </a:r>
          </a:p>
        </p:txBody>
      </p:sp>
    </p:spTree>
    <p:extLst>
      <p:ext uri="{BB962C8B-B14F-4D97-AF65-F5344CB8AC3E}">
        <p14:creationId xmlns:p14="http://schemas.microsoft.com/office/powerpoint/2010/main" val="355628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200" y="1295547"/>
            <a:ext cx="11581601" cy="53336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Статья «Спокойствие, только </a:t>
            </a:r>
            <a:r>
              <a:rPr kumimoji="0" lang="ru-RU" sz="2328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спокойствие, 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или тревога.</a:t>
            </a:r>
            <a:r>
              <a:rPr kumimoji="0" lang="en-US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  <a:r>
              <a:rPr kumimoji="0" lang="ru-RU" sz="2328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». 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 1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https://vk.com/@-194261524-spokoistvie-tolko-spokoistvie-ili-trevoganet-chast-1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Статья «Спокойствие, только </a:t>
            </a:r>
            <a:r>
              <a:rPr kumimoji="0" lang="ru-RU" sz="2328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спокойствие, 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или тревога.</a:t>
            </a:r>
            <a:r>
              <a:rPr kumimoji="0" lang="en-US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net</a:t>
            </a:r>
            <a:r>
              <a:rPr kumimoji="0" lang="ru-RU" sz="2328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». 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Часть 2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/>
              </a:rPr>
              <a:t>https://vk.com/@-194261524-spokoistvie-tolko-spokoistvie-ili-trevoganet-chast-2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Статья «Едим на 100 баллов» 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https://vk.com/@-194261524-edim-na-100-ballov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Статья   «НЛП и экзамен. Как </a:t>
            </a:r>
            <a:r>
              <a:rPr kumimoji="0" lang="ru-RU" sz="2328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готовиться 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 экзамену </a:t>
            </a:r>
            <a:r>
              <a:rPr kumimoji="0" lang="ru-RU" sz="2328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визуалу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2328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кинестету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ru-RU" sz="2328" b="0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аудиалу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»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https://vk.com/@-194261524-nlp-i-ekzamenkak-gotovitsya-k-ekzamenu-vizualu-audialu-kines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Статья «Готовлюсь к экзаменам. Как правильно отдыхать»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https://vk.com/@-194261524-gotovlus-k-ekzamenam-kak-pravilno-otdyhat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Статья «Распределение рабочего времени. Режим дня и циркадные ритмы»</a:t>
            </a:r>
          </a:p>
          <a:p>
            <a:pPr marL="176213" marR="0" lvl="0" algn="just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328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/>
              </a:rPr>
              <a:t>https://vk.com/@-194261524-raspredelenie-rabochego-vremeni-rezhim-dnya-i-cirkadnye-ritm</a:t>
            </a:r>
            <a:endParaRPr kumimoji="0" lang="ru-RU" sz="232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28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200" y="381210"/>
            <a:ext cx="11581601" cy="896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4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Ссылки на статьи о подготовке к экзаменам</a:t>
            </a:r>
          </a:p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4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(авторы И.А. </a:t>
            </a:r>
            <a:r>
              <a:rPr kumimoji="0" lang="ru-RU" sz="2540" b="1" i="0" u="none" strike="noStrike" kern="1200" cap="none" spc="0" normalizeH="0" baseline="0" noProof="0" dirty="0" err="1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Погаратая</a:t>
            </a:r>
            <a:r>
              <a:rPr kumimoji="0" lang="ru-RU" sz="254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Н.Б. Сорокина)</a:t>
            </a:r>
          </a:p>
          <a:p>
            <a:pPr marL="0" marR="0" lvl="0" indent="0" algn="l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328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Мои документы\Рабочий стол\1614371193_28-p-doroga-fon-svetlii-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5" y="264695"/>
            <a:ext cx="11855114" cy="644892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27958" y="2514663"/>
            <a:ext cx="5790800" cy="12115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63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ВСЁ БУДЕТ ХОРОШО!</a:t>
            </a:r>
          </a:p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116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10885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63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А МОЖЕТ </a:t>
            </a:r>
            <a:r>
              <a:rPr kumimoji="0" lang="ru-RU" sz="2963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БЫТЬ, </a:t>
            </a:r>
            <a:r>
              <a:rPr kumimoji="0" lang="ru-RU" sz="2963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ДАЖЕ ЛУЧШЕ!</a:t>
            </a:r>
          </a:p>
        </p:txBody>
      </p:sp>
    </p:spTree>
    <p:extLst>
      <p:ext uri="{BB962C8B-B14F-4D97-AF65-F5344CB8AC3E}">
        <p14:creationId xmlns:p14="http://schemas.microsoft.com/office/powerpoint/2010/main" val="38010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355</Words>
  <Application>Microsoft Office PowerPoint</Application>
  <PresentationFormat>Произвольный</PresentationFormat>
  <Paragraphs>111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Мероприятия </vt:lpstr>
      <vt:lpstr>ПРИЁМЫ СНЯТИЯ  ПСИХОЭМОЦИОНАЛЬНОГО НАПРЯЖЕНИЯ</vt:lpstr>
      <vt:lpstr>РИТУАЛЬНАЯ ГРУППА ПРИЁМОВ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User-090</dc:creator>
  <cp:lastModifiedBy>admin</cp:lastModifiedBy>
  <cp:revision>12</cp:revision>
  <cp:lastPrinted>2022-04-05T09:16:01Z</cp:lastPrinted>
  <dcterms:created xsi:type="dcterms:W3CDTF">2022-03-25T10:12:02Z</dcterms:created>
  <dcterms:modified xsi:type="dcterms:W3CDTF">2022-04-05T10:18:33Z</dcterms:modified>
</cp:coreProperties>
</file>