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73" r:id="rId4"/>
    <p:sldId id="274" r:id="rId5"/>
    <p:sldId id="272" r:id="rId6"/>
    <p:sldId id="288" r:id="rId7"/>
    <p:sldId id="289" r:id="rId8"/>
    <p:sldId id="275" r:id="rId9"/>
    <p:sldId id="276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AEC41"/>
    <a:srgbClr val="F62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25512-B7CD-4AEF-B9FF-5FD4D528E19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B50D170D-1A3D-45EC-8D18-E2462146A81C}">
      <dgm:prSet phldrT="[Текст]" custT="1"/>
      <dgm:spPr>
        <a:solidFill>
          <a:srgbClr val="F9FF0D">
            <a:alpha val="81000"/>
          </a:srgbClr>
        </a:solidFill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Логопед</a:t>
          </a:r>
        </a:p>
      </dgm:t>
    </dgm:pt>
    <dgm:pt modelId="{F96F5CFF-4F06-4FC0-AFE0-47E7E128F135}" type="parTrans" cxnId="{C92F6238-A8C8-433C-BB9C-6813E8A34E21}">
      <dgm:prSet/>
      <dgm:spPr/>
      <dgm:t>
        <a:bodyPr/>
        <a:lstStyle/>
        <a:p>
          <a:endParaRPr lang="ru-RU"/>
        </a:p>
      </dgm:t>
    </dgm:pt>
    <dgm:pt modelId="{B438124A-EA05-4E8B-9735-24CF2C7D4E69}" type="sibTrans" cxnId="{C92F6238-A8C8-433C-BB9C-6813E8A34E21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9F5634B0-F6C4-4924-95AC-22D162BE5508}">
      <dgm:prSet phldrT="[Текст]" custT="1"/>
      <dgm:spPr>
        <a:solidFill>
          <a:srgbClr val="29C4E3"/>
        </a:solidFill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Психолог</a:t>
          </a:r>
        </a:p>
      </dgm:t>
    </dgm:pt>
    <dgm:pt modelId="{401BA7C4-30BF-4642-971C-19A6DB4F4A1D}" type="parTrans" cxnId="{F6D65855-951B-4F97-BD7F-2A7C12FAB76D}">
      <dgm:prSet/>
      <dgm:spPr/>
      <dgm:t>
        <a:bodyPr/>
        <a:lstStyle/>
        <a:p>
          <a:endParaRPr lang="ru-RU"/>
        </a:p>
      </dgm:t>
    </dgm:pt>
    <dgm:pt modelId="{B26EB5E5-F5F6-4FC4-AF67-1AF523EDA1BE}" type="sibTrans" cxnId="{F6D65855-951B-4F97-BD7F-2A7C12FAB76D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55F85C9F-F15A-46BC-8CFF-08D2E87B2B8F}">
      <dgm:prSet phldrT="[Текст]"/>
      <dgm:spPr>
        <a:solidFill>
          <a:srgbClr val="55F814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dirty="0">
              <a:solidFill>
                <a:sysClr val="windowText" lastClr="000000"/>
              </a:solidFill>
            </a:rPr>
            <a:t>Позитивное эмоционально-личностное и социально-коммуникативное развитие детей </a:t>
          </a:r>
          <a:endParaRPr lang="ru-RU" dirty="0" smtClean="0">
            <a:solidFill>
              <a:sysClr val="windowText" lastClr="000000"/>
            </a:solidFill>
          </a:endParaRPr>
        </a:p>
        <a:p>
          <a:pPr>
            <a:spcAft>
              <a:spcPts val="600"/>
            </a:spcAft>
          </a:pPr>
          <a:r>
            <a:rPr lang="ru-RU" dirty="0" smtClean="0">
              <a:solidFill>
                <a:sysClr val="windowText" lastClr="000000"/>
              </a:solidFill>
            </a:rPr>
            <a:t>с </a:t>
          </a:r>
          <a:r>
            <a:rPr lang="ru-RU" dirty="0">
              <a:solidFill>
                <a:sysClr val="windowText" lastClr="000000"/>
              </a:solidFill>
            </a:rPr>
            <a:t>ОВЗ</a:t>
          </a:r>
        </a:p>
      </dgm:t>
    </dgm:pt>
    <dgm:pt modelId="{8A9677B2-DC23-421C-9DE0-B9AEAA469472}" type="parTrans" cxnId="{4A6DB3CC-0455-4207-AC47-7019002976FF}">
      <dgm:prSet/>
      <dgm:spPr/>
      <dgm:t>
        <a:bodyPr/>
        <a:lstStyle/>
        <a:p>
          <a:endParaRPr lang="ru-RU"/>
        </a:p>
      </dgm:t>
    </dgm:pt>
    <dgm:pt modelId="{6D1AD846-7600-46B1-B47A-C24F9699B75F}" type="sibTrans" cxnId="{4A6DB3CC-0455-4207-AC47-7019002976FF}">
      <dgm:prSet/>
      <dgm:spPr/>
      <dgm:t>
        <a:bodyPr/>
        <a:lstStyle/>
        <a:p>
          <a:endParaRPr lang="ru-RU"/>
        </a:p>
      </dgm:t>
    </dgm:pt>
    <dgm:pt modelId="{5395E2F3-AC16-4D12-91EB-23CFEB1F3017}" type="pres">
      <dgm:prSet presAssocID="{3F825512-B7CD-4AEF-B9FF-5FD4D528E19D}" presName="Name0" presStyleCnt="0">
        <dgm:presLayoutVars>
          <dgm:dir/>
          <dgm:resizeHandles val="exact"/>
        </dgm:presLayoutVars>
      </dgm:prSet>
      <dgm:spPr/>
    </dgm:pt>
    <dgm:pt modelId="{C9F9FB4E-CC22-4147-BA7A-1EB54CD44F38}" type="pres">
      <dgm:prSet presAssocID="{3F825512-B7CD-4AEF-B9FF-5FD4D528E19D}" presName="vNodes" presStyleCnt="0"/>
      <dgm:spPr/>
    </dgm:pt>
    <dgm:pt modelId="{0E09BA1A-50B0-4A4C-B7D2-8BFAA019EFD1}" type="pres">
      <dgm:prSet presAssocID="{B50D170D-1A3D-45EC-8D18-E2462146A81C}" presName="node" presStyleLbl="node1" presStyleIdx="0" presStyleCnt="3" custScaleX="148504" custScaleY="137493" custLinFactNeighborX="73" custLinFactNeighborY="-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6E7DD-CD33-4EF5-9B59-6ACDC1072D94}" type="pres">
      <dgm:prSet presAssocID="{B438124A-EA05-4E8B-9735-24CF2C7D4E69}" presName="spacerT" presStyleCnt="0"/>
      <dgm:spPr/>
    </dgm:pt>
    <dgm:pt modelId="{32B97D53-7609-43FB-BCF6-939975CD9E97}" type="pres">
      <dgm:prSet presAssocID="{B438124A-EA05-4E8B-9735-24CF2C7D4E6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D14E104-7035-431F-B1B1-AEB3612402BB}" type="pres">
      <dgm:prSet presAssocID="{B438124A-EA05-4E8B-9735-24CF2C7D4E69}" presName="spacerB" presStyleCnt="0"/>
      <dgm:spPr/>
    </dgm:pt>
    <dgm:pt modelId="{51C530C3-3234-4742-96B0-FD281729FAF6}" type="pres">
      <dgm:prSet presAssocID="{9F5634B0-F6C4-4924-95AC-22D162BE5508}" presName="node" presStyleLbl="node1" presStyleIdx="1" presStyleCnt="3" custScaleX="154449" custScaleY="13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D7DA6-6499-40A4-BBC6-0956EFFBF68F}" type="pres">
      <dgm:prSet presAssocID="{3F825512-B7CD-4AEF-B9FF-5FD4D528E19D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0D7CA8D-2AA8-4CC0-A3EC-138E4E1B215F}" type="pres">
      <dgm:prSet presAssocID="{3F825512-B7CD-4AEF-B9FF-5FD4D528E19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3B38B5C-C212-4C57-9C4B-0249A66A025D}" type="pres">
      <dgm:prSet presAssocID="{3F825512-B7CD-4AEF-B9FF-5FD4D528E19D}" presName="lastNode" presStyleLbl="node1" presStyleIdx="2" presStyleCnt="3" custScaleX="155811" custScaleY="15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AD3B2-D96E-41D4-8163-D2917BBBF23E}" type="presOf" srcId="{B438124A-EA05-4E8B-9735-24CF2C7D4E69}" destId="{32B97D53-7609-43FB-BCF6-939975CD9E97}" srcOrd="0" destOrd="0" presId="urn:microsoft.com/office/officeart/2005/8/layout/equation2"/>
    <dgm:cxn modelId="{E26B8845-6DCD-4A6D-BA9D-5E6844CED216}" type="presOf" srcId="{3F825512-B7CD-4AEF-B9FF-5FD4D528E19D}" destId="{5395E2F3-AC16-4D12-91EB-23CFEB1F3017}" srcOrd="0" destOrd="0" presId="urn:microsoft.com/office/officeart/2005/8/layout/equation2"/>
    <dgm:cxn modelId="{DDE889B7-FCE5-4A3D-B348-CEFF4CF2879E}" type="presOf" srcId="{9F5634B0-F6C4-4924-95AC-22D162BE5508}" destId="{51C530C3-3234-4742-96B0-FD281729FAF6}" srcOrd="0" destOrd="0" presId="urn:microsoft.com/office/officeart/2005/8/layout/equation2"/>
    <dgm:cxn modelId="{C92F6238-A8C8-433C-BB9C-6813E8A34E21}" srcId="{3F825512-B7CD-4AEF-B9FF-5FD4D528E19D}" destId="{B50D170D-1A3D-45EC-8D18-E2462146A81C}" srcOrd="0" destOrd="0" parTransId="{F96F5CFF-4F06-4FC0-AFE0-47E7E128F135}" sibTransId="{B438124A-EA05-4E8B-9735-24CF2C7D4E69}"/>
    <dgm:cxn modelId="{4A6DB3CC-0455-4207-AC47-7019002976FF}" srcId="{3F825512-B7CD-4AEF-B9FF-5FD4D528E19D}" destId="{55F85C9F-F15A-46BC-8CFF-08D2E87B2B8F}" srcOrd="2" destOrd="0" parTransId="{8A9677B2-DC23-421C-9DE0-B9AEAA469472}" sibTransId="{6D1AD846-7600-46B1-B47A-C24F9699B75F}"/>
    <dgm:cxn modelId="{FBCBA0E7-7629-475E-93C5-58ECD4122181}" type="presOf" srcId="{B50D170D-1A3D-45EC-8D18-E2462146A81C}" destId="{0E09BA1A-50B0-4A4C-B7D2-8BFAA019EFD1}" srcOrd="0" destOrd="0" presId="urn:microsoft.com/office/officeart/2005/8/layout/equation2"/>
    <dgm:cxn modelId="{43A1665E-A662-4E3D-AD17-22DD3DDB6256}" type="presOf" srcId="{B26EB5E5-F5F6-4FC4-AF67-1AF523EDA1BE}" destId="{30D7CA8D-2AA8-4CC0-A3EC-138E4E1B215F}" srcOrd="1" destOrd="0" presId="urn:microsoft.com/office/officeart/2005/8/layout/equation2"/>
    <dgm:cxn modelId="{8A01A472-C6CC-4AA6-93A3-4F0C41F68EBE}" type="presOf" srcId="{B26EB5E5-F5F6-4FC4-AF67-1AF523EDA1BE}" destId="{594D7DA6-6499-40A4-BBC6-0956EFFBF68F}" srcOrd="0" destOrd="0" presId="urn:microsoft.com/office/officeart/2005/8/layout/equation2"/>
    <dgm:cxn modelId="{57F201D5-12D7-474A-B20E-1447CE4E75D5}" type="presOf" srcId="{55F85C9F-F15A-46BC-8CFF-08D2E87B2B8F}" destId="{93B38B5C-C212-4C57-9C4B-0249A66A025D}" srcOrd="0" destOrd="0" presId="urn:microsoft.com/office/officeart/2005/8/layout/equation2"/>
    <dgm:cxn modelId="{F6D65855-951B-4F97-BD7F-2A7C12FAB76D}" srcId="{3F825512-B7CD-4AEF-B9FF-5FD4D528E19D}" destId="{9F5634B0-F6C4-4924-95AC-22D162BE5508}" srcOrd="1" destOrd="0" parTransId="{401BA7C4-30BF-4642-971C-19A6DB4F4A1D}" sibTransId="{B26EB5E5-F5F6-4FC4-AF67-1AF523EDA1BE}"/>
    <dgm:cxn modelId="{68A1B2DC-007F-4112-AAD4-70A23A19B6F5}" type="presParOf" srcId="{5395E2F3-AC16-4D12-91EB-23CFEB1F3017}" destId="{C9F9FB4E-CC22-4147-BA7A-1EB54CD44F38}" srcOrd="0" destOrd="0" presId="urn:microsoft.com/office/officeart/2005/8/layout/equation2"/>
    <dgm:cxn modelId="{6616E50E-0C18-4D35-9DCF-80D6BBC3DEA6}" type="presParOf" srcId="{C9F9FB4E-CC22-4147-BA7A-1EB54CD44F38}" destId="{0E09BA1A-50B0-4A4C-B7D2-8BFAA019EFD1}" srcOrd="0" destOrd="0" presId="urn:microsoft.com/office/officeart/2005/8/layout/equation2"/>
    <dgm:cxn modelId="{72F88968-87D8-486B-837E-3446BE0DEE6E}" type="presParOf" srcId="{C9F9FB4E-CC22-4147-BA7A-1EB54CD44F38}" destId="{32B6E7DD-CD33-4EF5-9B59-6ACDC1072D94}" srcOrd="1" destOrd="0" presId="urn:microsoft.com/office/officeart/2005/8/layout/equation2"/>
    <dgm:cxn modelId="{EAB5802E-0A45-4111-8715-F9F0CCD8CF23}" type="presParOf" srcId="{C9F9FB4E-CC22-4147-BA7A-1EB54CD44F38}" destId="{32B97D53-7609-43FB-BCF6-939975CD9E97}" srcOrd="2" destOrd="0" presId="urn:microsoft.com/office/officeart/2005/8/layout/equation2"/>
    <dgm:cxn modelId="{A2124EEC-6CB3-491C-BCE0-E7B325A0ECA4}" type="presParOf" srcId="{C9F9FB4E-CC22-4147-BA7A-1EB54CD44F38}" destId="{BD14E104-7035-431F-B1B1-AEB3612402BB}" srcOrd="3" destOrd="0" presId="urn:microsoft.com/office/officeart/2005/8/layout/equation2"/>
    <dgm:cxn modelId="{E4FCFD88-7CE0-432E-9553-B23F1F55B6D0}" type="presParOf" srcId="{C9F9FB4E-CC22-4147-BA7A-1EB54CD44F38}" destId="{51C530C3-3234-4742-96B0-FD281729FAF6}" srcOrd="4" destOrd="0" presId="urn:microsoft.com/office/officeart/2005/8/layout/equation2"/>
    <dgm:cxn modelId="{445019CD-103E-4F43-B300-3EEEC02E9260}" type="presParOf" srcId="{5395E2F3-AC16-4D12-91EB-23CFEB1F3017}" destId="{594D7DA6-6499-40A4-BBC6-0956EFFBF68F}" srcOrd="1" destOrd="0" presId="urn:microsoft.com/office/officeart/2005/8/layout/equation2"/>
    <dgm:cxn modelId="{9196D5AE-C1C4-44BF-910C-44754C9DF8D6}" type="presParOf" srcId="{594D7DA6-6499-40A4-BBC6-0956EFFBF68F}" destId="{30D7CA8D-2AA8-4CC0-A3EC-138E4E1B215F}" srcOrd="0" destOrd="0" presId="urn:microsoft.com/office/officeart/2005/8/layout/equation2"/>
    <dgm:cxn modelId="{7ABBFFB1-B911-48E4-B8B1-CF9E115D9657}" type="presParOf" srcId="{5395E2F3-AC16-4D12-91EB-23CFEB1F3017}" destId="{93B38B5C-C212-4C57-9C4B-0249A66A025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06B4A-F203-40CE-B0A8-4F6E3EF9748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FB8A3B-1FD7-4B5D-BA62-1FB91EE5DF79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Дети с ОВЗ</a:t>
          </a:r>
        </a:p>
      </dgm:t>
    </dgm:pt>
    <dgm:pt modelId="{9A0B5569-6BD3-40A8-8B87-B3B6134F5213}" type="parTrans" cxnId="{23B9B90C-8BDA-4FEC-98A5-890F111A8B98}">
      <dgm:prSet/>
      <dgm:spPr/>
      <dgm:t>
        <a:bodyPr/>
        <a:lstStyle/>
        <a:p>
          <a:endParaRPr lang="ru-RU"/>
        </a:p>
      </dgm:t>
    </dgm:pt>
    <dgm:pt modelId="{2F425931-461B-4C4F-B4C8-1621C5A8D4CA}" type="sibTrans" cxnId="{23B9B90C-8BDA-4FEC-98A5-890F111A8B98}">
      <dgm:prSet/>
      <dgm:spPr/>
      <dgm:t>
        <a:bodyPr/>
        <a:lstStyle/>
        <a:p>
          <a:endParaRPr lang="ru-RU"/>
        </a:p>
      </dgm:t>
    </dgm:pt>
    <dgm:pt modelId="{888D8B3E-B401-4A3B-9442-FAD8C81A5C96}">
      <dgm:prSet phldrT="[Текст]" custT="1"/>
      <dgm:spPr>
        <a:solidFill>
          <a:srgbClr val="66FF66"/>
        </a:solidFill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Родители</a:t>
          </a:r>
        </a:p>
      </dgm:t>
    </dgm:pt>
    <dgm:pt modelId="{24DD6BD0-C4E5-46BE-AF7F-2DD6246A8AC4}" type="parTrans" cxnId="{6E35111D-9D95-4BED-B152-2861A95C862A}">
      <dgm:prSet/>
      <dgm:spPr/>
      <dgm:t>
        <a:bodyPr/>
        <a:lstStyle/>
        <a:p>
          <a:endParaRPr lang="ru-RU"/>
        </a:p>
      </dgm:t>
    </dgm:pt>
    <dgm:pt modelId="{F80CFF89-FC80-428C-83E6-6454B8D2DFB0}" type="sibTrans" cxnId="{6E35111D-9D95-4BED-B152-2861A95C862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46B1773-421E-493B-9DD5-1875F3C02C6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Учитель-логопед</a:t>
          </a:r>
        </a:p>
      </dgm:t>
    </dgm:pt>
    <dgm:pt modelId="{F7B1F153-A667-4BE1-84B1-76CFC7E55848}" type="parTrans" cxnId="{4EBF05B4-4722-4F2B-A940-89A1BB9578E8}">
      <dgm:prSet/>
      <dgm:spPr/>
      <dgm:t>
        <a:bodyPr/>
        <a:lstStyle/>
        <a:p>
          <a:endParaRPr lang="ru-RU"/>
        </a:p>
      </dgm:t>
    </dgm:pt>
    <dgm:pt modelId="{720F3328-8E25-42CA-85DB-DD5CB00208AE}" type="sibTrans" cxnId="{4EBF05B4-4722-4F2B-A940-89A1BB9578E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CFBBF87-FF03-4F35-AEC5-392B881D2BBB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Все педагоги ДОУ</a:t>
          </a:r>
        </a:p>
      </dgm:t>
    </dgm:pt>
    <dgm:pt modelId="{423EA908-4285-45B6-A294-5906E3E2A79C}" type="parTrans" cxnId="{01B6190D-5217-40DF-A96B-1D43BBA7DFDB}">
      <dgm:prSet/>
      <dgm:spPr/>
      <dgm:t>
        <a:bodyPr/>
        <a:lstStyle/>
        <a:p>
          <a:endParaRPr lang="ru-RU"/>
        </a:p>
      </dgm:t>
    </dgm:pt>
    <dgm:pt modelId="{AFF3737E-3011-4638-B8E5-02B5D87B7F7E}" type="sibTrans" cxnId="{01B6190D-5217-40DF-A96B-1D43BBA7DFD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525C9CB-A36E-4D7A-A7FC-37A47E63800F}">
      <dgm:prSet phldrT="[Текст]" custT="1"/>
      <dgm:spPr>
        <a:solidFill>
          <a:srgbClr val="33CCFF"/>
        </a:solidFill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Педагог-психолог</a:t>
          </a:r>
        </a:p>
      </dgm:t>
    </dgm:pt>
    <dgm:pt modelId="{C3B61F4F-6751-4A19-94C2-7A2758FBFBB9}" type="parTrans" cxnId="{F6BF9A4C-296A-44A2-B6EF-F169EF1B841E}">
      <dgm:prSet/>
      <dgm:spPr/>
      <dgm:t>
        <a:bodyPr/>
        <a:lstStyle/>
        <a:p>
          <a:endParaRPr lang="ru-RU"/>
        </a:p>
      </dgm:t>
    </dgm:pt>
    <dgm:pt modelId="{65A2B913-379F-4EEB-A399-2E5D29024AD0}" type="sibTrans" cxnId="{F6BF9A4C-296A-44A2-B6EF-F169EF1B841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D187008-0303-4704-B285-DA3CB0033DFE}" type="pres">
      <dgm:prSet presAssocID="{8A606B4A-F203-40CE-B0A8-4F6E3EF974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0F6DB-2789-4AE5-B7C8-D901189987A2}" type="pres">
      <dgm:prSet presAssocID="{93FB8A3B-1FD7-4B5D-BA62-1FB91EE5DF79}" presName="centerShape" presStyleLbl="node0" presStyleIdx="0" presStyleCnt="1" custLinFactNeighborX="623" custLinFactNeighborY="3116"/>
      <dgm:spPr/>
      <dgm:t>
        <a:bodyPr/>
        <a:lstStyle/>
        <a:p>
          <a:endParaRPr lang="ru-RU"/>
        </a:p>
      </dgm:t>
    </dgm:pt>
    <dgm:pt modelId="{0C990832-8076-4690-BA1B-D951F7244275}" type="pres">
      <dgm:prSet presAssocID="{888D8B3E-B401-4A3B-9442-FAD8C81A5C96}" presName="node" presStyleLbl="node1" presStyleIdx="0" presStyleCnt="4" custScaleX="179157" custScaleY="127495" custRadScaleRad="107269" custRadScaleInc="2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258D9-20B8-4AC9-9A40-DB38F498EF67}" type="pres">
      <dgm:prSet presAssocID="{888D8B3E-B401-4A3B-9442-FAD8C81A5C96}" presName="dummy" presStyleCnt="0"/>
      <dgm:spPr/>
    </dgm:pt>
    <dgm:pt modelId="{2191E06A-F737-4EFC-8EE6-53D6CAA1D020}" type="pres">
      <dgm:prSet presAssocID="{F80CFF89-FC80-428C-83E6-6454B8D2DFB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F596344-DC46-456A-B0BF-55A1D58E48C2}" type="pres">
      <dgm:prSet presAssocID="{846B1773-421E-493B-9DD5-1875F3C02C6B}" presName="node" presStyleLbl="node1" presStyleIdx="1" presStyleCnt="4" custScaleX="181500" custScaleY="16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4E6A-FED9-4BFF-9322-D39499FA458D}" type="pres">
      <dgm:prSet presAssocID="{846B1773-421E-493B-9DD5-1875F3C02C6B}" presName="dummy" presStyleCnt="0"/>
      <dgm:spPr/>
    </dgm:pt>
    <dgm:pt modelId="{6102F125-4C4A-4599-9381-0A6BFAAD737C}" type="pres">
      <dgm:prSet presAssocID="{720F3328-8E25-42CA-85DB-DD5CB00208A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8D757CE-D420-433D-ACD5-0B8367E97328}" type="pres">
      <dgm:prSet presAssocID="{1CFBBF87-FF03-4F35-AEC5-392B881D2BBB}" presName="node" presStyleLbl="node1" presStyleIdx="2" presStyleCnt="4" custScaleX="179854" custScaleY="160595" custRadScaleRad="116796" custRadScaleInc="-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7671B-F188-4825-8951-9B183D6CBA77}" type="pres">
      <dgm:prSet presAssocID="{1CFBBF87-FF03-4F35-AEC5-392B881D2BBB}" presName="dummy" presStyleCnt="0"/>
      <dgm:spPr/>
    </dgm:pt>
    <dgm:pt modelId="{162E67CE-B37D-4CBD-A850-E19A9E098440}" type="pres">
      <dgm:prSet presAssocID="{AFF3737E-3011-4638-B8E5-02B5D87B7F7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2A7EF7B-57DD-4E48-BBDB-2D8A3311482C}" type="pres">
      <dgm:prSet presAssocID="{3525C9CB-A36E-4D7A-A7FC-37A47E63800F}" presName="node" presStyleLbl="node1" presStyleIdx="3" presStyleCnt="4" custScaleX="208464" custScaleY="16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4D42A-9B3A-4BC8-B9B1-003E3E4B3A19}" type="pres">
      <dgm:prSet presAssocID="{3525C9CB-A36E-4D7A-A7FC-37A47E63800F}" presName="dummy" presStyleCnt="0"/>
      <dgm:spPr/>
    </dgm:pt>
    <dgm:pt modelId="{97B16F1A-8F4D-4BA3-8FF1-8FAB876DBDF2}" type="pres">
      <dgm:prSet presAssocID="{65A2B913-379F-4EEB-A399-2E5D29024AD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3AF083E-06D0-4515-8334-16E0C05483D7}" type="presOf" srcId="{888D8B3E-B401-4A3B-9442-FAD8C81A5C96}" destId="{0C990832-8076-4690-BA1B-D951F7244275}" srcOrd="0" destOrd="0" presId="urn:microsoft.com/office/officeart/2005/8/layout/radial6"/>
    <dgm:cxn modelId="{E1F39A16-A5FC-4AF3-98AD-E64733DCC8C4}" type="presOf" srcId="{65A2B913-379F-4EEB-A399-2E5D29024AD0}" destId="{97B16F1A-8F4D-4BA3-8FF1-8FAB876DBDF2}" srcOrd="0" destOrd="0" presId="urn:microsoft.com/office/officeart/2005/8/layout/radial6"/>
    <dgm:cxn modelId="{FC928822-AB1B-4407-897C-A4CCABD0F479}" type="presOf" srcId="{AFF3737E-3011-4638-B8E5-02B5D87B7F7E}" destId="{162E67CE-B37D-4CBD-A850-E19A9E098440}" srcOrd="0" destOrd="0" presId="urn:microsoft.com/office/officeart/2005/8/layout/radial6"/>
    <dgm:cxn modelId="{AF2FEB39-FD9D-45F5-894C-5EB5A84F3305}" type="presOf" srcId="{F80CFF89-FC80-428C-83E6-6454B8D2DFB0}" destId="{2191E06A-F737-4EFC-8EE6-53D6CAA1D020}" srcOrd="0" destOrd="0" presId="urn:microsoft.com/office/officeart/2005/8/layout/radial6"/>
    <dgm:cxn modelId="{4EBF05B4-4722-4F2B-A940-89A1BB9578E8}" srcId="{93FB8A3B-1FD7-4B5D-BA62-1FB91EE5DF79}" destId="{846B1773-421E-493B-9DD5-1875F3C02C6B}" srcOrd="1" destOrd="0" parTransId="{F7B1F153-A667-4BE1-84B1-76CFC7E55848}" sibTransId="{720F3328-8E25-42CA-85DB-DD5CB00208AE}"/>
    <dgm:cxn modelId="{6E35111D-9D95-4BED-B152-2861A95C862A}" srcId="{93FB8A3B-1FD7-4B5D-BA62-1FB91EE5DF79}" destId="{888D8B3E-B401-4A3B-9442-FAD8C81A5C96}" srcOrd="0" destOrd="0" parTransId="{24DD6BD0-C4E5-46BE-AF7F-2DD6246A8AC4}" sibTransId="{F80CFF89-FC80-428C-83E6-6454B8D2DFB0}"/>
    <dgm:cxn modelId="{23B9B90C-8BDA-4FEC-98A5-890F111A8B98}" srcId="{8A606B4A-F203-40CE-B0A8-4F6E3EF97483}" destId="{93FB8A3B-1FD7-4B5D-BA62-1FB91EE5DF79}" srcOrd="0" destOrd="0" parTransId="{9A0B5569-6BD3-40A8-8B87-B3B6134F5213}" sibTransId="{2F425931-461B-4C4F-B4C8-1621C5A8D4CA}"/>
    <dgm:cxn modelId="{A2714812-A815-4338-9AB2-E72360CEE1D0}" type="presOf" srcId="{1CFBBF87-FF03-4F35-AEC5-392B881D2BBB}" destId="{78D757CE-D420-433D-ACD5-0B8367E97328}" srcOrd="0" destOrd="0" presId="urn:microsoft.com/office/officeart/2005/8/layout/radial6"/>
    <dgm:cxn modelId="{BB0759A1-076B-4796-8AAC-6DFCB0F67703}" type="presOf" srcId="{846B1773-421E-493B-9DD5-1875F3C02C6B}" destId="{DF596344-DC46-456A-B0BF-55A1D58E48C2}" srcOrd="0" destOrd="0" presId="urn:microsoft.com/office/officeart/2005/8/layout/radial6"/>
    <dgm:cxn modelId="{3B578039-F701-46D5-8988-DB738EDAE632}" type="presOf" srcId="{3525C9CB-A36E-4D7A-A7FC-37A47E63800F}" destId="{A2A7EF7B-57DD-4E48-BBDB-2D8A3311482C}" srcOrd="0" destOrd="0" presId="urn:microsoft.com/office/officeart/2005/8/layout/radial6"/>
    <dgm:cxn modelId="{F6BF9A4C-296A-44A2-B6EF-F169EF1B841E}" srcId="{93FB8A3B-1FD7-4B5D-BA62-1FB91EE5DF79}" destId="{3525C9CB-A36E-4D7A-A7FC-37A47E63800F}" srcOrd="3" destOrd="0" parTransId="{C3B61F4F-6751-4A19-94C2-7A2758FBFBB9}" sibTransId="{65A2B913-379F-4EEB-A399-2E5D29024AD0}"/>
    <dgm:cxn modelId="{01B6190D-5217-40DF-A96B-1D43BBA7DFDB}" srcId="{93FB8A3B-1FD7-4B5D-BA62-1FB91EE5DF79}" destId="{1CFBBF87-FF03-4F35-AEC5-392B881D2BBB}" srcOrd="2" destOrd="0" parTransId="{423EA908-4285-45B6-A294-5906E3E2A79C}" sibTransId="{AFF3737E-3011-4638-B8E5-02B5D87B7F7E}"/>
    <dgm:cxn modelId="{52CB5F20-A512-4307-BC38-3667A9524C5C}" type="presOf" srcId="{8A606B4A-F203-40CE-B0A8-4F6E3EF97483}" destId="{8D187008-0303-4704-B285-DA3CB0033DFE}" srcOrd="0" destOrd="0" presId="urn:microsoft.com/office/officeart/2005/8/layout/radial6"/>
    <dgm:cxn modelId="{42E7291C-1177-4A17-9A12-26E10E013B35}" type="presOf" srcId="{93FB8A3B-1FD7-4B5D-BA62-1FB91EE5DF79}" destId="{4EA0F6DB-2789-4AE5-B7C8-D901189987A2}" srcOrd="0" destOrd="0" presId="urn:microsoft.com/office/officeart/2005/8/layout/radial6"/>
    <dgm:cxn modelId="{73AE6B5D-016F-4048-9ABD-2FD3B59EC5F0}" type="presOf" srcId="{720F3328-8E25-42CA-85DB-DD5CB00208AE}" destId="{6102F125-4C4A-4599-9381-0A6BFAAD737C}" srcOrd="0" destOrd="0" presId="urn:microsoft.com/office/officeart/2005/8/layout/radial6"/>
    <dgm:cxn modelId="{B66A749F-A782-4FFF-89D7-BC501CF2777D}" type="presParOf" srcId="{8D187008-0303-4704-B285-DA3CB0033DFE}" destId="{4EA0F6DB-2789-4AE5-B7C8-D901189987A2}" srcOrd="0" destOrd="0" presId="urn:microsoft.com/office/officeart/2005/8/layout/radial6"/>
    <dgm:cxn modelId="{379D98F1-D839-49DB-9B90-AAE1E99DEEAD}" type="presParOf" srcId="{8D187008-0303-4704-B285-DA3CB0033DFE}" destId="{0C990832-8076-4690-BA1B-D951F7244275}" srcOrd="1" destOrd="0" presId="urn:microsoft.com/office/officeart/2005/8/layout/radial6"/>
    <dgm:cxn modelId="{02A19E9F-7D9D-4A6F-9921-5538148497E1}" type="presParOf" srcId="{8D187008-0303-4704-B285-DA3CB0033DFE}" destId="{537258D9-20B8-4AC9-9A40-DB38F498EF67}" srcOrd="2" destOrd="0" presId="urn:microsoft.com/office/officeart/2005/8/layout/radial6"/>
    <dgm:cxn modelId="{9CF285E7-3227-462E-907F-44A4BDEC15EF}" type="presParOf" srcId="{8D187008-0303-4704-B285-DA3CB0033DFE}" destId="{2191E06A-F737-4EFC-8EE6-53D6CAA1D020}" srcOrd="3" destOrd="0" presId="urn:microsoft.com/office/officeart/2005/8/layout/radial6"/>
    <dgm:cxn modelId="{091F72CE-BEA2-4755-B760-896CC2CA7F62}" type="presParOf" srcId="{8D187008-0303-4704-B285-DA3CB0033DFE}" destId="{DF596344-DC46-456A-B0BF-55A1D58E48C2}" srcOrd="4" destOrd="0" presId="urn:microsoft.com/office/officeart/2005/8/layout/radial6"/>
    <dgm:cxn modelId="{DBCDB642-0407-43FD-B9FB-457A7FCE0A22}" type="presParOf" srcId="{8D187008-0303-4704-B285-DA3CB0033DFE}" destId="{23BF4E6A-FED9-4BFF-9322-D39499FA458D}" srcOrd="5" destOrd="0" presId="urn:microsoft.com/office/officeart/2005/8/layout/radial6"/>
    <dgm:cxn modelId="{61A54E33-0A71-4368-BBEB-DB97BE5127C8}" type="presParOf" srcId="{8D187008-0303-4704-B285-DA3CB0033DFE}" destId="{6102F125-4C4A-4599-9381-0A6BFAAD737C}" srcOrd="6" destOrd="0" presId="urn:microsoft.com/office/officeart/2005/8/layout/radial6"/>
    <dgm:cxn modelId="{FEE49284-45BE-4975-BF9E-6044FECB0033}" type="presParOf" srcId="{8D187008-0303-4704-B285-DA3CB0033DFE}" destId="{78D757CE-D420-433D-ACD5-0B8367E97328}" srcOrd="7" destOrd="0" presId="urn:microsoft.com/office/officeart/2005/8/layout/radial6"/>
    <dgm:cxn modelId="{CA025121-9CC0-4853-A375-7FB9BF5682C7}" type="presParOf" srcId="{8D187008-0303-4704-B285-DA3CB0033DFE}" destId="{18E7671B-F188-4825-8951-9B183D6CBA77}" srcOrd="8" destOrd="0" presId="urn:microsoft.com/office/officeart/2005/8/layout/radial6"/>
    <dgm:cxn modelId="{0095340F-3764-4878-8058-9AAD424E422B}" type="presParOf" srcId="{8D187008-0303-4704-B285-DA3CB0033DFE}" destId="{162E67CE-B37D-4CBD-A850-E19A9E098440}" srcOrd="9" destOrd="0" presId="urn:microsoft.com/office/officeart/2005/8/layout/radial6"/>
    <dgm:cxn modelId="{1459E79D-93EF-49A5-B1E2-3703369E8CE7}" type="presParOf" srcId="{8D187008-0303-4704-B285-DA3CB0033DFE}" destId="{A2A7EF7B-57DD-4E48-BBDB-2D8A3311482C}" srcOrd="10" destOrd="0" presId="urn:microsoft.com/office/officeart/2005/8/layout/radial6"/>
    <dgm:cxn modelId="{D9F1FDAD-41F5-44DE-AF76-D608BF432D52}" type="presParOf" srcId="{8D187008-0303-4704-B285-DA3CB0033DFE}" destId="{F814D42A-9B3A-4BC8-B9B1-003E3E4B3A19}" srcOrd="11" destOrd="0" presId="urn:microsoft.com/office/officeart/2005/8/layout/radial6"/>
    <dgm:cxn modelId="{21968C34-E3AC-48DB-BE1C-DFE6FE484D59}" type="presParOf" srcId="{8D187008-0303-4704-B285-DA3CB0033DFE}" destId="{97B16F1A-8F4D-4BA3-8FF1-8FAB876DBD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9BA1A-50B0-4A4C-B7D2-8BFAA019EFD1}">
      <dsp:nvSpPr>
        <dsp:cNvPr id="0" name=""/>
        <dsp:cNvSpPr/>
      </dsp:nvSpPr>
      <dsp:spPr>
        <a:xfrm>
          <a:off x="237470" y="0"/>
          <a:ext cx="1748041" cy="1618430"/>
        </a:xfrm>
        <a:prstGeom prst="ellipse">
          <a:avLst/>
        </a:prstGeom>
        <a:solidFill>
          <a:srgbClr val="F9FF0D">
            <a:alpha val="81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Логопед</a:t>
          </a:r>
        </a:p>
      </dsp:txBody>
      <dsp:txXfrm>
        <a:off x="493465" y="237014"/>
        <a:ext cx="1236051" cy="1144402"/>
      </dsp:txXfrm>
    </dsp:sp>
    <dsp:sp modelId="{32B97D53-7609-43FB-BCF6-939975CD9E97}">
      <dsp:nvSpPr>
        <dsp:cNvPr id="0" name=""/>
        <dsp:cNvSpPr/>
      </dsp:nvSpPr>
      <dsp:spPr>
        <a:xfrm>
          <a:off x="769272" y="1714629"/>
          <a:ext cx="682718" cy="682718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59766" y="1975700"/>
        <a:ext cx="501730" cy="160576"/>
      </dsp:txXfrm>
    </dsp:sp>
    <dsp:sp modelId="{51C530C3-3234-4742-96B0-FD281729FAF6}">
      <dsp:nvSpPr>
        <dsp:cNvPr id="0" name=""/>
        <dsp:cNvSpPr/>
      </dsp:nvSpPr>
      <dsp:spPr>
        <a:xfrm>
          <a:off x="201621" y="2492928"/>
          <a:ext cx="1818020" cy="1610909"/>
        </a:xfrm>
        <a:prstGeom prst="ellipse">
          <a:avLst/>
        </a:prstGeom>
        <a:solidFill>
          <a:srgbClr val="29C4E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Психолог</a:t>
          </a:r>
        </a:p>
      </dsp:txBody>
      <dsp:txXfrm>
        <a:off x="467864" y="2728840"/>
        <a:ext cx="1285534" cy="1139085"/>
      </dsp:txXfrm>
    </dsp:sp>
    <dsp:sp modelId="{594D7DA6-6499-40A4-BBC6-0956EFFBF68F}">
      <dsp:nvSpPr>
        <dsp:cNvPr id="0" name=""/>
        <dsp:cNvSpPr/>
      </dsp:nvSpPr>
      <dsp:spPr>
        <a:xfrm rot="308">
          <a:off x="2196206" y="1833092"/>
          <a:ext cx="374317" cy="43788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196206" y="1920663"/>
        <a:ext cx="262022" cy="262729"/>
      </dsp:txXfrm>
    </dsp:sp>
    <dsp:sp modelId="{93B38B5C-C212-4C57-9C4B-0249A66A025D}">
      <dsp:nvSpPr>
        <dsp:cNvPr id="0" name=""/>
        <dsp:cNvSpPr/>
      </dsp:nvSpPr>
      <dsp:spPr>
        <a:xfrm>
          <a:off x="2725902" y="239704"/>
          <a:ext cx="3668104" cy="3625046"/>
        </a:xfrm>
        <a:prstGeom prst="ellipse">
          <a:avLst/>
        </a:prstGeom>
        <a:solidFill>
          <a:srgbClr val="55F81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>
              <a:solidFill>
                <a:sysClr val="windowText" lastClr="000000"/>
              </a:solidFill>
            </a:rPr>
            <a:t>Позитивное эмоционально-личностное и социально-коммуникативное развитие детей </a:t>
          </a:r>
          <a:endParaRPr lang="ru-RU" sz="2400" kern="1200" dirty="0" smtClean="0">
            <a:solidFill>
              <a:sysClr val="windowText" lastClr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с </a:t>
          </a:r>
          <a:r>
            <a:rPr lang="ru-RU" sz="2400" kern="1200" dirty="0">
              <a:solidFill>
                <a:sysClr val="windowText" lastClr="000000"/>
              </a:solidFill>
            </a:rPr>
            <a:t>ОВЗ</a:t>
          </a:r>
        </a:p>
      </dsp:txBody>
      <dsp:txXfrm>
        <a:off x="3263083" y="770580"/>
        <a:ext cx="2593742" cy="2563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16F1A-8F4D-4BA3-8FF1-8FAB876DBDF2}">
      <dsp:nvSpPr>
        <dsp:cNvPr id="0" name=""/>
        <dsp:cNvSpPr/>
      </dsp:nvSpPr>
      <dsp:spPr>
        <a:xfrm>
          <a:off x="1678030" y="226149"/>
          <a:ext cx="1835424" cy="1835424"/>
        </a:xfrm>
        <a:prstGeom prst="blockArc">
          <a:avLst>
            <a:gd name="adj1" fmla="val 10799733"/>
            <a:gd name="adj2" fmla="val 16242846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E67CE-B37D-4CBD-A850-E19A9E098440}">
      <dsp:nvSpPr>
        <dsp:cNvPr id="0" name=""/>
        <dsp:cNvSpPr/>
      </dsp:nvSpPr>
      <dsp:spPr>
        <a:xfrm>
          <a:off x="1678030" y="226289"/>
          <a:ext cx="1835424" cy="1835424"/>
        </a:xfrm>
        <a:prstGeom prst="blockArc">
          <a:avLst>
            <a:gd name="adj1" fmla="val 5357154"/>
            <a:gd name="adj2" fmla="val 10800267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2F125-4C4A-4599-9381-0A6BFAAD737C}">
      <dsp:nvSpPr>
        <dsp:cNvPr id="0" name=""/>
        <dsp:cNvSpPr/>
      </dsp:nvSpPr>
      <dsp:spPr>
        <a:xfrm>
          <a:off x="1678030" y="226289"/>
          <a:ext cx="1835424" cy="1835424"/>
        </a:xfrm>
        <a:prstGeom prst="blockArc">
          <a:avLst>
            <a:gd name="adj1" fmla="val 21599733"/>
            <a:gd name="adj2" fmla="val 5357154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1E06A-F737-4EFC-8EE6-53D6CAA1D020}">
      <dsp:nvSpPr>
        <dsp:cNvPr id="0" name=""/>
        <dsp:cNvSpPr/>
      </dsp:nvSpPr>
      <dsp:spPr>
        <a:xfrm>
          <a:off x="1678030" y="226149"/>
          <a:ext cx="1835424" cy="1835424"/>
        </a:xfrm>
        <a:prstGeom prst="blockArc">
          <a:avLst>
            <a:gd name="adj1" fmla="val 16242846"/>
            <a:gd name="adj2" fmla="val 267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F6DB-2789-4AE5-B7C8-D901189987A2}">
      <dsp:nvSpPr>
        <dsp:cNvPr id="0" name=""/>
        <dsp:cNvSpPr/>
      </dsp:nvSpPr>
      <dsp:spPr>
        <a:xfrm>
          <a:off x="2184468" y="777353"/>
          <a:ext cx="844886" cy="844886"/>
        </a:xfrm>
        <a:prstGeom prst="ellipse">
          <a:avLst/>
        </a:prstGeom>
        <a:solidFill>
          <a:srgbClr val="FF66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Дети с ОВЗ</a:t>
          </a:r>
        </a:p>
      </dsp:txBody>
      <dsp:txXfrm>
        <a:off x="2308199" y="901084"/>
        <a:ext cx="597424" cy="597424"/>
      </dsp:txXfrm>
    </dsp:sp>
    <dsp:sp modelId="{0C990832-8076-4690-BA1B-D951F7244275}">
      <dsp:nvSpPr>
        <dsp:cNvPr id="0" name=""/>
        <dsp:cNvSpPr/>
      </dsp:nvSpPr>
      <dsp:spPr>
        <a:xfrm>
          <a:off x="2077129" y="-129505"/>
          <a:ext cx="1059571" cy="754031"/>
        </a:xfrm>
        <a:prstGeom prst="ellipse">
          <a:avLst/>
        </a:prstGeom>
        <a:solidFill>
          <a:srgbClr val="66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Родители</a:t>
          </a:r>
        </a:p>
      </dsp:txBody>
      <dsp:txXfrm>
        <a:off x="2232300" y="-19080"/>
        <a:ext cx="749229" cy="533181"/>
      </dsp:txXfrm>
    </dsp:sp>
    <dsp:sp modelId="{DF596344-DC46-456A-B0BF-55A1D58E48C2}">
      <dsp:nvSpPr>
        <dsp:cNvPr id="0" name=""/>
        <dsp:cNvSpPr/>
      </dsp:nvSpPr>
      <dsp:spPr>
        <a:xfrm>
          <a:off x="2955449" y="667054"/>
          <a:ext cx="1073428" cy="953754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Учитель-логопед</a:t>
          </a:r>
        </a:p>
      </dsp:txBody>
      <dsp:txXfrm>
        <a:off x="3112649" y="806728"/>
        <a:ext cx="759028" cy="674406"/>
      </dsp:txXfrm>
    </dsp:sp>
    <dsp:sp modelId="{78D757CE-D420-433D-ACD5-0B8367E97328}">
      <dsp:nvSpPr>
        <dsp:cNvPr id="0" name=""/>
        <dsp:cNvSpPr/>
      </dsp:nvSpPr>
      <dsp:spPr>
        <a:xfrm>
          <a:off x="2075068" y="1565457"/>
          <a:ext cx="1063693" cy="949791"/>
        </a:xfrm>
        <a:prstGeom prst="ellipse">
          <a:avLst/>
        </a:prstGeom>
        <a:solidFill>
          <a:srgbClr val="FF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Все педагоги ДОУ</a:t>
          </a:r>
        </a:p>
      </dsp:txBody>
      <dsp:txXfrm>
        <a:off x="2230842" y="1704551"/>
        <a:ext cx="752145" cy="671603"/>
      </dsp:txXfrm>
    </dsp:sp>
    <dsp:sp modelId="{A2A7EF7B-57DD-4E48-BBDB-2D8A3311482C}">
      <dsp:nvSpPr>
        <dsp:cNvPr id="0" name=""/>
        <dsp:cNvSpPr/>
      </dsp:nvSpPr>
      <dsp:spPr>
        <a:xfrm>
          <a:off x="1082872" y="667054"/>
          <a:ext cx="1232898" cy="953754"/>
        </a:xfrm>
        <a:prstGeom prst="ellipse">
          <a:avLst/>
        </a:prstGeom>
        <a:solidFill>
          <a:srgbClr val="33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Педагог-психолог</a:t>
          </a:r>
        </a:p>
      </dsp:txBody>
      <dsp:txXfrm>
        <a:off x="1263426" y="806728"/>
        <a:ext cx="871790" cy="674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9C9868-AC5A-413D-8075-0D7E31297BD5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6D82A9-933F-4E75-BEAE-08842A34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9b5597f8566aea4df92f10399fe2a0a0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" y="116632"/>
            <a:ext cx="3268185" cy="67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491505"/>
            <a:ext cx="68762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Социализация дошкольников с ОВЗ через развитие представлений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об </a:t>
            </a:r>
            <a:r>
              <a:rPr lang="ru-RU" sz="2800" b="1" i="1" dirty="0" smtClean="0">
                <a:solidFill>
                  <a:srgbClr val="FF0000"/>
                </a:solidFill>
              </a:rPr>
              <a:t>эмоциях и эмоциональных состояниях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Презентация </a:t>
            </a:r>
            <a:r>
              <a:rPr lang="ru-RU" sz="2400" b="1" i="1" dirty="0">
                <a:solidFill>
                  <a:schemeClr val="tx2"/>
                </a:solidFill>
              </a:rPr>
              <a:t>опыта работы                         учителя-логопеда </a:t>
            </a:r>
            <a:r>
              <a:rPr lang="ru-RU" sz="2800" b="1" i="1" dirty="0">
                <a:solidFill>
                  <a:schemeClr val="tx2"/>
                </a:solidFill>
              </a:rPr>
              <a:t>Марьян О.В.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и   </a:t>
            </a:r>
            <a:r>
              <a:rPr lang="ru-RU" sz="2400" b="1" i="1" dirty="0">
                <a:solidFill>
                  <a:schemeClr val="tx2"/>
                </a:solidFill>
              </a:rPr>
              <a:t>педагога-психолога </a:t>
            </a:r>
            <a:r>
              <a:rPr lang="ru-RU" sz="2800" b="1" i="1" dirty="0">
                <a:solidFill>
                  <a:schemeClr val="tx2"/>
                </a:solidFill>
              </a:rPr>
              <a:t>Дьяченко М.Н.  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3742" y="116632"/>
            <a:ext cx="5670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МБДОУ «Детский сад комбинированного вида      № 160» городского округа Самара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f4ec_897e6f6d_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7400"/>
            <a:ext cx="741682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294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Спасибо за внимание !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63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440666177"/>
              </p:ext>
            </p:extLst>
          </p:nvPr>
        </p:nvGraphicFramePr>
        <p:xfrm>
          <a:off x="1238182" y="1988840"/>
          <a:ext cx="65956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7744" y="188639"/>
            <a:ext cx="6587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совместной работы – это синхронное выравнивание  речевого и психического развития детей, имеющих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сложную речевую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патологию,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j-lt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адаптация этих детей в социуме.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" descr="http://openclipart.org/image/2400px/svg_to_png/15125/nicubunu_Green_Jigsaw_piece_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09" y="792266"/>
            <a:ext cx="3816691" cy="37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37994"/>
            <a:ext cx="7244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гармоничной личности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093" y="1484784"/>
            <a:ext cx="2610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Эмоциональный интеллект</a:t>
            </a:r>
          </a:p>
          <a:p>
            <a:r>
              <a:rPr lang="ru-RU" sz="2400" b="1" dirty="0" smtClean="0"/>
              <a:t>(личностные качества)</a:t>
            </a:r>
            <a:endParaRPr lang="ru-RU" sz="2400" b="1" dirty="0"/>
          </a:p>
        </p:txBody>
      </p:sp>
      <p:pic>
        <p:nvPicPr>
          <p:cNvPr id="5136" name="Picture 16" descr="https://openclipart.org/image/2400px/svg_to_png/116749/12965553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5" y="5346098"/>
            <a:ext cx="1580203" cy="14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openclipart.org/image/2400px/svg_to_png/116749/12965553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01595"/>
            <a:ext cx="1580203" cy="14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openclipart.org/image/2400px/svg_to_png/116749/12965553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34" y="5431637"/>
            <a:ext cx="1580203" cy="14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openclipart.org/image/2400px/svg_to_png/116749/12965553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46" y="5346098"/>
            <a:ext cx="1580203" cy="14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openclipart.org/image/2400px/svg_to_png/116749/12965553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46" y="5441536"/>
            <a:ext cx="1580203" cy="14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openclipart.org/image/2400px/svg_to_png/15125/nicubunu_Green_Jigsaw_piece_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0" y="820329"/>
            <a:ext cx="3661614" cy="35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люс 5"/>
          <p:cNvSpPr/>
          <p:nvPr/>
        </p:nvSpPr>
        <p:spPr>
          <a:xfrm>
            <a:off x="4291331" y="1812414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1737299"/>
            <a:ext cx="267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Познавательные процессы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6151" y="3900200"/>
            <a:ext cx="2609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РЕЧЕВЫЕ ЗНАКИ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2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ew.skdschool.org/wp-content/uploads/2014/11/students-at-sch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01521"/>
            <a:ext cx="6445886" cy="47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78028"/>
            <a:ext cx="8208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Интеллектуальное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86" name="Picture 18" descr="http://s3.pic4you.ru/allimage/y2014/01-08/12216/41063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9857"/>
            <a:ext cx="3943322" cy="36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1674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Учим 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общаться 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взаимодействовать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32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4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300269109"/>
              </p:ext>
            </p:extLst>
          </p:nvPr>
        </p:nvGraphicFramePr>
        <p:xfrm>
          <a:off x="2168525" y="296404"/>
          <a:ext cx="5111750" cy="238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Прямоугольник 13"/>
          <p:cNvSpPr>
            <a:spLocks noChangeArrowheads="1"/>
          </p:cNvSpPr>
          <p:nvPr/>
        </p:nvSpPr>
        <p:spPr bwMode="auto">
          <a:xfrm>
            <a:off x="6948170" y="1797093"/>
            <a:ext cx="1784350" cy="9345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Диагностика. Мониторинг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результатов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16"/>
          <p:cNvSpPr>
            <a:spLocks noChangeArrowheads="1"/>
          </p:cNvSpPr>
          <p:nvPr/>
        </p:nvSpPr>
        <p:spPr bwMode="auto">
          <a:xfrm>
            <a:off x="644525" y="9882188"/>
            <a:ext cx="15652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психолого-педагогического консилиума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17"/>
          <p:cNvSpPr>
            <a:spLocks noChangeArrowheads="1"/>
          </p:cNvSpPr>
          <p:nvPr/>
        </p:nvSpPr>
        <p:spPr bwMode="auto">
          <a:xfrm>
            <a:off x="644525" y="10186988"/>
            <a:ext cx="15652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психолого-педагогического консилиума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20"/>
          <p:cNvSpPr>
            <a:spLocks noChangeArrowheads="1"/>
          </p:cNvSpPr>
          <p:nvPr/>
        </p:nvSpPr>
        <p:spPr bwMode="auto">
          <a:xfrm>
            <a:off x="6791960" y="3050014"/>
            <a:ext cx="1784350" cy="96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Коррекционная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21"/>
          <p:cNvSpPr>
            <a:spLocks noChangeArrowheads="1"/>
          </p:cNvSpPr>
          <p:nvPr/>
        </p:nvSpPr>
        <p:spPr bwMode="auto">
          <a:xfrm>
            <a:off x="6552161" y="4208895"/>
            <a:ext cx="1784350" cy="96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Просветительская работа среди родителей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22"/>
          <p:cNvSpPr>
            <a:spLocks noChangeArrowheads="1"/>
          </p:cNvSpPr>
          <p:nvPr/>
        </p:nvSpPr>
        <p:spPr bwMode="auto">
          <a:xfrm>
            <a:off x="488315" y="3028098"/>
            <a:ext cx="1784350" cy="96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Реализация образовательной программы ДОУ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23"/>
          <p:cNvSpPr>
            <a:spLocks noChangeArrowheads="1"/>
          </p:cNvSpPr>
          <p:nvPr/>
        </p:nvSpPr>
        <p:spPr bwMode="auto">
          <a:xfrm>
            <a:off x="368935" y="5549901"/>
            <a:ext cx="1903730" cy="115783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совместных открытых мероприятий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25"/>
          <p:cNvSpPr>
            <a:spLocks noChangeArrowheads="1"/>
          </p:cNvSpPr>
          <p:nvPr/>
        </p:nvSpPr>
        <p:spPr bwMode="auto">
          <a:xfrm>
            <a:off x="675640" y="4218709"/>
            <a:ext cx="1784350" cy="96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Организация методических мероприятий в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26"/>
          <p:cNvSpPr>
            <a:spLocks noChangeArrowheads="1"/>
          </p:cNvSpPr>
          <p:nvPr/>
        </p:nvSpPr>
        <p:spPr bwMode="auto">
          <a:xfrm>
            <a:off x="368935" y="1766455"/>
            <a:ext cx="2042826" cy="96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Профилактическая работа в общеобразовательных группах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27"/>
          <p:cNvSpPr>
            <a:spLocks noChangeArrowheads="1"/>
          </p:cNvSpPr>
          <p:nvPr/>
        </p:nvSpPr>
        <p:spPr bwMode="auto">
          <a:xfrm>
            <a:off x="4724400" y="5557982"/>
            <a:ext cx="1625600" cy="114975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и реализация совместных образовательных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28"/>
          <p:cNvSpPr>
            <a:spLocks noChangeArrowheads="1"/>
          </p:cNvSpPr>
          <p:nvPr/>
        </p:nvSpPr>
        <p:spPr bwMode="auto">
          <a:xfrm>
            <a:off x="2652394" y="5557983"/>
            <a:ext cx="1559565" cy="114975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ПМПК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29"/>
          <p:cNvSpPr>
            <a:spLocks noChangeArrowheads="1"/>
          </p:cNvSpPr>
          <p:nvPr/>
        </p:nvSpPr>
        <p:spPr bwMode="auto">
          <a:xfrm>
            <a:off x="6791960" y="5557982"/>
            <a:ext cx="1940560" cy="114975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Консультирование педагогов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7624445" y="5183909"/>
            <a:ext cx="119380" cy="358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7640743" y="4015214"/>
            <a:ext cx="119380" cy="203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7624445" y="2740926"/>
            <a:ext cx="75988" cy="30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1330729" y="2748698"/>
            <a:ext cx="119380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1297968" y="4009736"/>
            <a:ext cx="129194" cy="199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1297968" y="5183909"/>
            <a:ext cx="129193" cy="374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5" name="Двойная стрелка влево/вправо 54"/>
          <p:cNvSpPr/>
          <p:nvPr/>
        </p:nvSpPr>
        <p:spPr>
          <a:xfrm>
            <a:off x="6350000" y="6128819"/>
            <a:ext cx="441960" cy="155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6" name="Двойная стрелка влево/вправо 55"/>
          <p:cNvSpPr/>
          <p:nvPr/>
        </p:nvSpPr>
        <p:spPr>
          <a:xfrm>
            <a:off x="4211959" y="6136667"/>
            <a:ext cx="512441" cy="1480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7" name="Двойная стрелка влево/вправо 56"/>
          <p:cNvSpPr/>
          <p:nvPr/>
        </p:nvSpPr>
        <p:spPr>
          <a:xfrm>
            <a:off x="2272665" y="6128819"/>
            <a:ext cx="373455" cy="155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8" name="Стрелка углом вверх 57"/>
          <p:cNvSpPr/>
          <p:nvPr/>
        </p:nvSpPr>
        <p:spPr>
          <a:xfrm rot="10800000">
            <a:off x="1330729" y="1273375"/>
            <a:ext cx="1945127" cy="493080"/>
          </a:xfrm>
          <a:prstGeom prst="bentUpArrow">
            <a:avLst>
              <a:gd name="adj1" fmla="val 23444"/>
              <a:gd name="adj2" fmla="val 17379"/>
              <a:gd name="adj3" fmla="val 37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9" name="Rectangle 69"/>
          <p:cNvSpPr>
            <a:spLocks noChangeArrowheads="1"/>
          </p:cNvSpPr>
          <p:nvPr/>
        </p:nvSpPr>
        <p:spPr bwMode="auto">
          <a:xfrm>
            <a:off x="133350" y="1636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15240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84"/>
          <p:cNvSpPr>
            <a:spLocks noChangeArrowheads="1"/>
          </p:cNvSpPr>
          <p:nvPr/>
        </p:nvSpPr>
        <p:spPr bwMode="auto">
          <a:xfrm>
            <a:off x="15240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трелка углом вверх 62"/>
          <p:cNvSpPr/>
          <p:nvPr/>
        </p:nvSpPr>
        <p:spPr>
          <a:xfrm rot="10800000" flipH="1">
            <a:off x="6217947" y="1304015"/>
            <a:ext cx="1716985" cy="493078"/>
          </a:xfrm>
          <a:prstGeom prst="bentUpArrow">
            <a:avLst>
              <a:gd name="adj1" fmla="val 25000"/>
              <a:gd name="adj2" fmla="val 17379"/>
              <a:gd name="adj3" fmla="val 37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ФОРМЫ ИНТЕГРАЦИИ ДЕЯТЕЛЬНОСТИ ЛОГОПЕДА И ПСИХОЛОГА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</a:rPr>
              <a:t>СОЦИАЛИЗАЦИИ ДЕТЕЙ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8319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dirty="0" smtClean="0"/>
              <a:t>Сотрудничество логопеда и психолога в совместной деятельности с детьми.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 smtClean="0"/>
              <a:t>Использование логопедом методов и приемов работы </a:t>
            </a:r>
            <a:r>
              <a:rPr lang="ru-RU" sz="3200" dirty="0" smtClean="0"/>
              <a:t>психолога, </a:t>
            </a:r>
            <a:r>
              <a:rPr lang="ru-RU" sz="3200" dirty="0" smtClean="0"/>
              <a:t>и наоборот.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68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47110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МОДЕЛИ ИНТЕГРИРОВАННЫХ ЗАНЯТИЙ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744" y="1556792"/>
            <a:ext cx="3751724" cy="1080120"/>
          </a:xfrm>
          <a:prstGeom prst="roundRect">
            <a:avLst/>
          </a:prstGeom>
          <a:solidFill>
            <a:srgbClr val="FF66FF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6157" y="1856540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Тематическая модель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556792"/>
            <a:ext cx="3751724" cy="1080120"/>
          </a:xfrm>
          <a:prstGeom prst="roundRect">
            <a:avLst/>
          </a:prstGeom>
          <a:solidFill>
            <a:srgbClr val="FF66FF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24461" y="1886873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Проблемная модель</a:t>
            </a:r>
            <a:endParaRPr lang="ru-RU" sz="2400" b="1" dirty="0"/>
          </a:p>
        </p:txBody>
      </p:sp>
      <p:sp>
        <p:nvSpPr>
          <p:cNvPr id="7" name="Плюс 6"/>
          <p:cNvSpPr/>
          <p:nvPr/>
        </p:nvSpPr>
        <p:spPr>
          <a:xfrm>
            <a:off x="4212126" y="1752992"/>
            <a:ext cx="765529" cy="56521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4018400" y="1102280"/>
            <a:ext cx="894832" cy="4252128"/>
          </a:xfrm>
          <a:prstGeom prst="leftBrace">
            <a:avLst>
              <a:gd name="adj1" fmla="val 8333"/>
              <a:gd name="adj2" fmla="val 50343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2603" y="3675761"/>
            <a:ext cx="80731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/>
              <a:t>с</a:t>
            </a:r>
            <a:r>
              <a:rPr lang="ru-RU" sz="2400" b="1" dirty="0" smtClean="0"/>
              <a:t>овместное планирование и проведение коррекционных занятий;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/>
              <a:t>с</a:t>
            </a:r>
            <a:r>
              <a:rPr lang="ru-RU" sz="2400" b="1" dirty="0" smtClean="0"/>
              <a:t>овместный мониторинг по результатам обследования и коррекционно-развивающей деятельности;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/>
              <a:t>р</a:t>
            </a:r>
            <a:r>
              <a:rPr lang="ru-RU" sz="2400" b="1" dirty="0" smtClean="0"/>
              <a:t>азработка рекомендаций педагогам и родителям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19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419872" y="1534558"/>
            <a:ext cx="2448272" cy="1102354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Социализация детей с ОВЗ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4980" y="326901"/>
            <a:ext cx="64187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Социально-коммуникативное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детей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3096787"/>
            <a:ext cx="2448272" cy="1102354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Развитие представления об эмоциях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</a:rPr>
              <a:t>эмоциональных состояниях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500784"/>
            <a:ext cx="2448272" cy="1390386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Сфера деятельности психолога: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формирование представлений </a:t>
            </a:r>
            <a:r>
              <a:rPr lang="ru-RU" sz="1400" b="1" dirty="0" smtClean="0">
                <a:solidFill>
                  <a:schemeClr val="tx1"/>
                </a:solidFill>
              </a:rPr>
              <a:t>об </a:t>
            </a:r>
            <a:r>
              <a:rPr lang="ru-RU" sz="1400" b="1" dirty="0">
                <a:solidFill>
                  <a:schemeClr val="tx1"/>
                </a:solidFill>
              </a:rPr>
              <a:t>эмоциях </a:t>
            </a:r>
            <a:r>
              <a:rPr lang="ru-RU" sz="1400" b="1" dirty="0" smtClean="0">
                <a:solidFill>
                  <a:schemeClr val="tx1"/>
                </a:solidFill>
              </a:rPr>
              <a:t>и </a:t>
            </a:r>
            <a:r>
              <a:rPr lang="ru-RU" sz="1400" b="1" dirty="0">
                <a:solidFill>
                  <a:schemeClr val="tx1"/>
                </a:solidFill>
              </a:rPr>
              <a:t>о способах их выражения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4581128"/>
            <a:ext cx="2448272" cy="135202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Сфера деятельности логопеда: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вербализация эмоций, знакомство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 </a:t>
            </a:r>
            <a:r>
              <a:rPr lang="ru-RU" sz="1400" b="1" dirty="0">
                <a:solidFill>
                  <a:schemeClr val="tx1"/>
                </a:solidFill>
              </a:rPr>
              <a:t>художественной литературой</a:t>
            </a:r>
          </a:p>
        </p:txBody>
      </p:sp>
      <p:cxnSp>
        <p:nvCxnSpPr>
          <p:cNvPr id="20" name="Прямая со стрелкой 19"/>
          <p:cNvCxnSpPr>
            <a:stCxn id="7" idx="2"/>
            <a:endCxn id="9" idx="0"/>
          </p:cNvCxnSpPr>
          <p:nvPr/>
        </p:nvCxnSpPr>
        <p:spPr>
          <a:xfrm>
            <a:off x="4644008" y="2636912"/>
            <a:ext cx="0" cy="459875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0"/>
          </p:cNvCxnSpPr>
          <p:nvPr/>
        </p:nvCxnSpPr>
        <p:spPr>
          <a:xfrm flipH="1">
            <a:off x="1619672" y="3739266"/>
            <a:ext cx="1800200" cy="76151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3"/>
            <a:endCxn id="11" idx="0"/>
          </p:cNvCxnSpPr>
          <p:nvPr/>
        </p:nvCxnSpPr>
        <p:spPr>
          <a:xfrm>
            <a:off x="5868144" y="3647964"/>
            <a:ext cx="1728192" cy="93316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det-sad78-prk.umi.ru/images/cms/data/karanda140_-_kop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860151"/>
            <a:ext cx="4320479" cy="6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proxy10.media.online.ua/uol/r2-6fd4be877a/5559abd50e7f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58" y="1365099"/>
            <a:ext cx="36896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64770"/>
            <a:ext cx="6320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Путешествие в город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солнечного настроения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73" name="Picture 9" descr="http://player.myshared.ru/805373/data/images/img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-181"/>
          <a:stretch/>
        </p:blipFill>
        <p:spPr bwMode="auto">
          <a:xfrm>
            <a:off x="179512" y="1977435"/>
            <a:ext cx="4485384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553</TotalTime>
  <Words>254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Общая</dc:creator>
  <cp:lastModifiedBy>admin</cp:lastModifiedBy>
  <cp:revision>54</cp:revision>
  <dcterms:created xsi:type="dcterms:W3CDTF">2014-09-22T12:24:47Z</dcterms:created>
  <dcterms:modified xsi:type="dcterms:W3CDTF">2016-08-18T06:28:27Z</dcterms:modified>
</cp:coreProperties>
</file>