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96" r:id="rId4"/>
    <p:sldId id="262" r:id="rId5"/>
    <p:sldId id="295" r:id="rId6"/>
    <p:sldId id="294" r:id="rId7"/>
    <p:sldId id="293" r:id="rId8"/>
    <p:sldId id="298" r:id="rId9"/>
    <p:sldId id="299" r:id="rId10"/>
    <p:sldId id="300" r:id="rId11"/>
    <p:sldId id="301" r:id="rId12"/>
    <p:sldId id="303" r:id="rId13"/>
    <p:sldId id="273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895" autoAdjust="0"/>
  </p:normalViewPr>
  <p:slideViewPr>
    <p:cSldViewPr>
      <p:cViewPr>
        <p:scale>
          <a:sx n="100" d="100"/>
          <a:sy n="100" d="100"/>
        </p:scale>
        <p:origin x="-246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spcdou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lga.kid@bk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282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Рабочее совещание 27 ноября </a:t>
            </a:r>
            <a:r>
              <a:rPr lang="ru-RU" sz="3600" b="1" dirty="0" smtClean="0"/>
              <a:t>2015 г.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dirty="0" smtClean="0"/>
              <a:t>ПРОФЕССИОНАЛЬНЫЙ СТАНДАРТ</a:t>
            </a:r>
            <a:br>
              <a:rPr lang="ru-RU" dirty="0" smtClean="0"/>
            </a:br>
            <a:r>
              <a:rPr lang="ru-RU" b="1" dirty="0" smtClean="0"/>
              <a:t>Педагог-психолог (психолог в сфере образования)»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6632"/>
            <a:ext cx="8543956" cy="6241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42918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3.2.3. При реализации Программы может проводиться оценка индивидуального развития детей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Такая оценка производится педагогическим работником в рамках педагогической диагностики (оценки индивидуального развития детей дошкольного возраста, связанной с оценкой эффективности педагогических действий и лежащей в основе их дальнейшего планирования).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индивидуализации образования (в том числе поддержки ребёнка, построения его образовательной траектории или профессиональной коррекции особенностей его развития);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оптимизации работы с группой детей.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необходимости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ребёнка в психологической диагностике допускается только с согласия его родителей (законных представителей).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543956" cy="6241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Приложение №12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 письму Главного управления образования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“О содержании  и  организации деятельности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педагога-психолога в образовательном  учреждении”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методов и методик, рекомендуемых к применению при проведении психологического обследования образовательного процесса учреждения образования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2-3 года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Наблюдение, естественный эксперимент.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Методики психолого-педагогической диагностики, разработанные Е.А.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Стребелевой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(диагностический ящик).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7 лет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Наблюдение.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Естеств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эксперимент.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WISG (адаптация Ю.А. Панасюка).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Тест творческого мышления 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Торренса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Гештальт-тест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Бендер.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Тест тревожности (Р.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Тэммл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Дорки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Самооценка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Дембо-Рубинштейн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Методика диагностики мотивации учения у детей 5-7 лет (Т.А.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Нежнова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 модификация А.М. Прихожан)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543956" cy="6241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923554"/>
          <a:ext cx="7715304" cy="4609486"/>
        </p:xfrm>
        <a:graphic>
          <a:graphicData uri="http://schemas.openxmlformats.org/drawingml/2006/table">
            <a:tbl>
              <a:tblPr/>
              <a:tblGrid>
                <a:gridCol w="1025338"/>
                <a:gridCol w="354308"/>
                <a:gridCol w="6335658"/>
              </a:tblGrid>
              <a:tr h="2348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Обязательные для проведения и внесения данных в карту школьника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57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Личностные УУД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Методика самооценки «Дерево»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(Дж. и   Д.  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Лампен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модификация Л.П. Пономаренко)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эмоционального уровня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самооценки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(А.В. Захарова)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Беседа о школе (модифицированная методика Т.А. Нежновой, А.Л. Венгера, Д.Б. Эльконина)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Методика выявления характера атрибуции успеха/неуспеха (индивидуальная беседа)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7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 и регулятивные УУД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Прогрессивные матрицы Равена (цветные)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Зрительно-моторный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гештальт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тест Л. Бендер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Тест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Тулуз-Пьерона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Дополнительные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37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 и регулятивные УУД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«Расскажи» 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субтест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методики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Стребелевой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Е.А.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Пересказ прослушанного текста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ФотековаТ.А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Диагностика степени овладения моделирующими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перцептивными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действиями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Л.А.Венгер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3" y="0"/>
            <a:ext cx="77153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психодиагностических методик, рекомендуемых для проведения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подготовительных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группах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Дополнительные методики проводятся с ребенком, если психолог считает целесообразным изучение особенностей интеллектуального и речевого развития старшего дошкольника.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200" b="1" dirty="0" smtClean="0"/>
              <a:t>E-mail</a:t>
            </a:r>
            <a:r>
              <a:rPr lang="ru-RU" sz="3200" b="1" dirty="0" smtClean="0"/>
              <a:t>: </a:t>
            </a:r>
            <a:r>
              <a:rPr lang="en-US" sz="3200" b="1" dirty="0" smtClean="0">
                <a:hlinkClick r:id="rId3"/>
              </a:rPr>
              <a:t>rspcdou@yandex.ru</a:t>
            </a:r>
            <a:r>
              <a:rPr lang="en-US" sz="3200" b="1" dirty="0" smtClean="0"/>
              <a:t>, </a:t>
            </a:r>
            <a:r>
              <a:rPr lang="en-US" sz="3200" b="1" dirty="0" smtClean="0">
                <a:hlinkClick r:id="rId4"/>
              </a:rPr>
              <a:t>Olga.kid@bk.ru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Телефон</a:t>
            </a:r>
            <a:r>
              <a:rPr lang="en-US" sz="3200" b="1" dirty="0" smtClean="0"/>
              <a:t> 993-16-38</a:t>
            </a:r>
            <a:br>
              <a:rPr lang="en-US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Начальник отдела </a:t>
            </a:r>
            <a:r>
              <a:rPr lang="ru-RU" sz="3200" b="1" dirty="0" err="1" smtClean="0"/>
              <a:t>Сечкина</a:t>
            </a:r>
            <a:r>
              <a:rPr lang="ru-RU" sz="3200" b="1" dirty="0" smtClean="0"/>
              <a:t> Ольга Константиновна</a:t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r"/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9731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цель вида профессиональной деятельности: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образовательного процесса в образовательных организациях общего, профессионального и дополнительного образования, основных и дополнительных образовательных программ; оказание психолого-педагогической помощи лицам с ограниченными возможностями здоровья, испытывающим трудности в освоении основных общеобразовательных программ, развитии и социальной адаптации,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6632"/>
            <a:ext cx="8543956" cy="6241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14356"/>
            <a:ext cx="81439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трудовых функций, входящих в профессиональный стандарт (функциональная карта вида профессиональной деятельности)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образовательного процесса в образовательных организациях общего, профессионального и дополнительного образования, сопровождение основных и дополнительных образовательных программ;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Оказание психолого-педагогической помощи лицам с ограниченными возможностями здоровья, испытывающим трудности в освоении основных общеобразовательных программ, развитии и социальной адаптации,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6632"/>
            <a:ext cx="8543956" cy="624132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500040"/>
          <a:ext cx="8215370" cy="472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928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Психолого-педагогическое сопровождение образовательного процесса в образовательных организациях общего, профессионального и дополнительного образования, сопровождение основных и дополнительных образовательных программ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5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964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Психолого-педагогическое и методическое сопровождение реализации основных и дополнительных образовательных программ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5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964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Психологическая экспертиза (оценка) комфортности и безопасности образовательной среды образовательных организаций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5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Психологическое консультирование субъектов образовательного процесса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5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Коррекционно-развивающая работа с детьми и обучающимися, в том числе работа по восстановлению и реабилитации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5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Психологическая диагностика детей и обучающихся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5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Психологическое просвещение субъектов образовательного процесса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Психопрофилактика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(профессиональная деятельность, направленная на сохранение и укрепление психологического здоровья обучающихся в процессе обучения и воспитания в образовательных организациях)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85720" y="357166"/>
          <a:ext cx="8401080" cy="530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1080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психолого-педагогической помощи лицам с ограниченными возможностями здоровья, испытывающим трудности в освоении основных общеобразовательных программ, развитии и социальной адаптации,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3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Психологическое просвещение субъектов образовательного процесса в области работы по поддержке лиц с ограниченными возможностями здоровья, детей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3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Психологическая профилактика нарушений поведения и отклонений в развитии лиц с ограниченными возможностями здоровья, детей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1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Психологическое консультирование лиц с ограниченными возможностями здоровья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3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Психологическая коррекция поведения и развития детей и обучающихся с ограниченными возможностями здоровья, а также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46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Психологическая диагностика особенностей лиц с ограниченными возможностями здоровья, обучающихся, испытывающих трудности в освоении основных общеобразовательных программ, развитии и социальной адаптации, в том числе несовершеннолетних обучающихся, признанных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являющихся потерпевшими или свидетелями преступления, по запросу органов и учреждений системы профилактики безнадзорности и правонарушений несовершеннолетних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144000" cy="6857999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Характеристика обобщенных трудовых функций</a:t>
            </a:r>
            <a:endParaRPr lang="en-US" sz="2400" b="1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06" y="142852"/>
          <a:ext cx="9001188" cy="6760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188"/>
              </a:tblGrid>
              <a:tr h="61141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Психолого-педагогическое сопровождение образовательного процесса в образовательных организациях общего, профессионального и дополнительного образования, сопровождение основных и дополнительных образовательных программ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5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Психолого-педагогическое и методическое сопровождение реализации основных и дополнительных образовательных программ</a:t>
                      </a:r>
                    </a:p>
                  </a:txBody>
                  <a:tcPr marL="68580" marR="68580" marT="0" marB="0"/>
                </a:tc>
              </a:tr>
              <a:tr h="260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Психологическая экспертиза (оценка) комфортности и безопасности образовательной среды образовательных организаций</a:t>
                      </a:r>
                    </a:p>
                  </a:txBody>
                  <a:tcPr marL="68580" marR="68580" marT="0" marB="0"/>
                </a:tc>
              </a:tr>
              <a:tr h="27039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Психологическое консультирование субъектов образовательного процесса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63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Коррекционно-развивающая работа с детьми и обучающимися, в том числе работа по восстановлению и реабилитации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39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Психологическая диагностика детей и обучающихся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39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Психологическое просвещение субъектов образовательного процесса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66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Психологическая профилактика (профессиональная деятельность, направленная на сохранение и укрепление психологического здоровья обучающихся в процессе обучения и воспитания в образовательных организациях)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39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психолого-педагогической помощи лицам с ограниченными возможностями здоровья, испытывающим трудности в освоении основных общеобразовательных программ, развитии и социальной адаптации,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92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Психологическое просвещение субъектов образовательного процесса в области работы по поддержке лиц с ограниченными возможностями здоровья, детей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54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Психологическая профилактика нарушений поведения и отклонений в развитии лиц с ограниченными возможностями здоровья, детей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66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Психологическое консультирование лиц с ограниченными возможностями здоровья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66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Психологическая коррекция поведения и развития детей и обучающихся с ограниченными возможностями здоровья, а также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212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Психологическая диагностика особенностей лиц с ограниченными возможностями здоровья, обучающихся, испытывающих трудности в освоении основных общеобразовательных программ, развитии и социальной адаптации, в том числе несовершеннолетних обучающихся, признанных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являющихся потерпевшими или свидетелями преступления, по запросу органов и учреждений системы профилактики безнадзорности и правонарушений несовершеннолетних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6632"/>
            <a:ext cx="8543956" cy="624132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ФГОС ДО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97346"/>
            <a:ext cx="807249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специфику национальных,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иных условий, в которых осуществляется образовательная деятельность;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сложившиеся традиции Организации или Группы.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Содержание коррекционной работы и/или инклюзивного образования включается в Программу, если планируется её освоение детьми с ограниченными возможностями здоровья.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Данный раздел должен содержать специальные условия для получения образования детьми с ограниченными возможностями здоровья, в том числе механизмы адаптации Программы для указанных детей, использование специальных образовательных программ и методов, специальных методических пособий и дидактических материалов, проведение групповых и индивидуальных коррекционных занятий и осуществления квалифицированной коррекции нарушений их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6632"/>
            <a:ext cx="8543956" cy="6241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357166"/>
            <a:ext cx="7643866" cy="54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3.2. Требования к психолого-педагогическим условиям реализации основной образовательной программы дошкольного образования.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3.2.1. Для успешной реализации Программы должны быть обеспечены следующие психолого-педагогические условия: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использование в образовательной деятельности форм и методов работы с детьми, соответствующих их 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поддержка взрослыми положительного, доброжелательного отношения детей друг к другу и взаимодействия детей друг с другом в разных видах деятельности;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поддержка инициативы и самостоятельности детей в специфических для них видах деятельности;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возможность выбора детьми материалов, видов активности, участников совместной деятельности и общения;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защита детей от всех форм физического и психического насилия*(5);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8)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6632"/>
            <a:ext cx="8543956" cy="6241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04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3.2.2. Для получения без дискриминации качественного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 с ограниченными возможностями здоровья создаются необходимые условия для диагностики и коррекции нарушений развития и социальной адаптации, оказания ранней коррекционной помощи на основе специальных психолого-педагогических подходов и наиболее подходящих для этих детей языков, методов, способов общения и условий, в максимальной степени способствующих получению дошкольного образования, а также социальному развитию этих детей, в том числе посредством организации инклюзивного образования детей с ограниченными возможностями здоровья.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1622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Рабочее совещание 27 ноября 2015 г.    «ПРОФЕССИОНАЛЬНЫЙ СТАНДАРТ Педагог-психолог (психолог в сфере образования)»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E-mail: rspcdou@yandex.ru, Olga.kid@bk.ru Телефон 993-16-38  Начальник отдела Сечкина Ольга Константиновна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Рабочее совещание для педагогов-психологов ДОказание психолого-педагогической помощи детям, в том числе с особыми образовательными потребностями, попавшим в трудную жизненную ситуацию </dc:title>
  <dc:creator>Сечкина</dc:creator>
  <cp:lastModifiedBy>Екатерина</cp:lastModifiedBy>
  <cp:revision>72</cp:revision>
  <dcterms:created xsi:type="dcterms:W3CDTF">2014-09-17T07:50:01Z</dcterms:created>
  <dcterms:modified xsi:type="dcterms:W3CDTF">2016-02-08T15:30:11Z</dcterms:modified>
</cp:coreProperties>
</file>