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90" r:id="rId7"/>
    <p:sldId id="289" r:id="rId8"/>
    <p:sldId id="288" r:id="rId9"/>
    <p:sldId id="271" r:id="rId10"/>
    <p:sldId id="287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spcdou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lga.kid@b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Рабочее совещание для педагогов-психологов ДОО Самарской области </a:t>
            </a:r>
            <a:br>
              <a:rPr lang="ru-RU" sz="3600" b="1" dirty="0" smtClean="0"/>
            </a:br>
            <a:r>
              <a:rPr lang="ru-RU" sz="3600" b="1" dirty="0" smtClean="0"/>
              <a:t> 25 сентября 2015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2800" b="1" dirty="0" smtClean="0"/>
              <a:t>Создание психолого-педагогических условий реализации ФГОС ДО в дошкольных образовательных организациях Самарской области: 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  </a:r>
            <a:r>
              <a:rPr lang="ru-RU" sz="31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E-mail</a:t>
            </a:r>
            <a:r>
              <a:rPr lang="ru-RU" sz="3200" b="1" dirty="0" smtClean="0"/>
              <a:t>: </a:t>
            </a:r>
            <a:r>
              <a:rPr lang="en-US" sz="3200" b="1" dirty="0" smtClean="0">
                <a:hlinkClick r:id="rId3"/>
              </a:rPr>
              <a:t>rspcdou@yandex.ru</a:t>
            </a:r>
            <a:r>
              <a:rPr lang="en-US" sz="3200" b="1" dirty="0" smtClean="0"/>
              <a:t>, </a:t>
            </a:r>
            <a:r>
              <a:rPr lang="en-US" sz="3200" b="1" dirty="0" smtClean="0">
                <a:hlinkClick r:id="rId4"/>
              </a:rPr>
              <a:t>Olga.kid@bk.ru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Телефон</a:t>
            </a:r>
            <a:r>
              <a:rPr lang="en-US" sz="3200" b="1" dirty="0" smtClean="0"/>
              <a:t> 993-16-38</a:t>
            </a:r>
            <a:br>
              <a:rPr lang="en-US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Начальник отдела </a:t>
            </a:r>
            <a:r>
              <a:rPr lang="ru-RU" sz="3200" b="1" dirty="0" err="1" smtClean="0"/>
              <a:t>Сечкина</a:t>
            </a:r>
            <a:r>
              <a:rPr lang="ru-RU" sz="3200" b="1" dirty="0" smtClean="0"/>
              <a:t> Ольга Константиновна</a:t>
            </a:r>
            <a:br>
              <a:rPr lang="ru-RU" sz="3200" b="1" dirty="0" smtClean="0"/>
            </a:br>
            <a:r>
              <a:rPr lang="ru-RU" sz="3200" b="1" dirty="0" smtClean="0"/>
              <a:t>Методист Злобина Елизавета Павловна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задает требования к условиям реализации основной образовательной программы дошкольного образования, в том числе и к психолого-педагогическим условиям.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психолого-педагогическими условиями в Стандарте понимаются: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использование в образовательной деятельности форм и методов работы с детьми, соответствующих их 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поддержка инициативы и самостоятельности детей в специфических для них видах деятельности;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6) возможность выбора детьми материалов, видов активности, участников совместной деятельности и общения;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защита детей от всех форм физического и психического насилия;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8)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Специалистами Регионального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социопсихологического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 в 2014 году проводилось исследование психолого-педагогических условий реализации ФГОС ДО в дошкольных образовательных организациях Самарской области. В исследовании приняли участие 568 педагогов дошкольных образовательных учреждений из 13 территориальных управлений Самарской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41573"/>
              </p:ext>
            </p:extLst>
          </p:nvPr>
        </p:nvGraphicFramePr>
        <p:xfrm>
          <a:off x="107322" y="1124744"/>
          <a:ext cx="8929355" cy="395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84"/>
                <a:gridCol w="4469035"/>
                <a:gridCol w="1481967"/>
                <a:gridCol w="1088901"/>
                <a:gridCol w="1451868"/>
              </a:tblGrid>
              <a:tr h="744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свойственно воспитателю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Проявляется ситуативно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Характерная черта воспитателя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546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проявляет собственное поведение уважения ко всем детям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81,7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обращает внимание детей на эмоциональное состояние друг друга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оказывает помощь непопулярным детям при вхождении в группу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обучает детей способам взаимодействия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74,1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адекватно реагирует на жалобы детей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умело создает предметную мотивирующую среду к игре и сотрудничеству со сверстниками у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86211"/>
              </p:ext>
            </p:extLst>
          </p:nvPr>
        </p:nvGraphicFramePr>
        <p:xfrm>
          <a:off x="107141" y="740065"/>
          <a:ext cx="8785338" cy="368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26"/>
                <a:gridCol w="4396956"/>
                <a:gridCol w="1458065"/>
                <a:gridCol w="1071339"/>
                <a:gridCol w="1428452"/>
              </a:tblGrid>
              <a:tr h="816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свойственно воспитателю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Проявляется ситуативно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Характерная черта воспитателя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82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создании мотивации к игре и сотрудничеству со сверстниками воспитатель опирается на потребность в игре (со взрослым, со сверстниками)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63,4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создании мотивации к игре и сотрудничеству со сверстниками воспитатель опирается на коммуникативные потребности детей (преодоление конфликтности и поддержка позитивного настроя ребенка на общение со сверстником)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Воспитатель  создает игровые и проблемные  ситуации, способствующих стимулированию потребности в сотрудничестве со сверстником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64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показателю "Воспитатель создает игровые и проблемные  ситуации, способствующие стимулированию потребности в сотрудничестве со сверстником" для 39,1% воспитателей данный критерий является характерной чертой деятельности.  Около половины воспитателей (47,6%) проявляют данное свойство </a:t>
            </a:r>
            <a:r>
              <a:rPr lang="ru-RU" dirty="0" err="1" smtClean="0"/>
              <a:t>ситуативно</a:t>
            </a:r>
            <a:r>
              <a:rPr lang="ru-RU" dirty="0" smtClean="0"/>
              <a:t>. А 13,4% воспитателей вообще не создает игровые и проблемные  ситуации, способствующие стимулированию потребности в сотрудничестве со сверстником. Более половины воспитателей (61%) не всегда или вообще не создают игровые и проблемные  ситуации, способствующие стимулированию потребности в сотрудничестве со сверстником. Возможно это происходит потому, что воспитатели не умеют этого делать. У них нет знаний как это делать. Возможно причина кроется в том, что воспитателям не очень хочется заниматься творчеством, а хочется взять готовый  материал и его использовать. Вследствие того, что многие воспитатели не создают игровые и проблемные  ситуации, способствующие стимулированию потребности в сотрудничестве со сверстником, у детей не создаются условия для формирования мотивации к  познавательному развитию, а также к творчеству. Воспитателям необходимо научиться  создавать игровые и проблемные ситуации, способствующие стимулированию потребности в сотрудничестве со сверстником.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      Получены наиболее высокие результаты (81-74%), которые являются характерными чертами воспитателя: воспитатель проявляет собственное поведение уважения ко всем детям,  воспитатель адекватно реагирует на жалобы детей,  воспитатель обращает внимание детей на эмоциональное состояние друг друга, воспитатель оказывает помощь непопулярным детям при вхождении в группу, воспитатель обучает детей способам взаимодействия.</a:t>
            </a:r>
          </a:p>
          <a:p>
            <a:pPr algn="just"/>
            <a:r>
              <a:rPr lang="ru-RU" dirty="0" smtClean="0"/>
              <a:t>	Наиболее высокие результаты, которые проявляются </a:t>
            </a:r>
            <a:r>
              <a:rPr lang="ru-RU" dirty="0" err="1" smtClean="0"/>
              <a:t>ситуативно</a:t>
            </a:r>
            <a:r>
              <a:rPr lang="ru-RU" dirty="0" smtClean="0"/>
              <a:t>, были получены по следующим показателям:  воспитатель  создает игровые и проблемные  ситуации, способствующих стимулированию потребности в сотрудничестве со сверстником; при создании мотивации к игре и сотрудничеству со сверстниками воспитатель опирается на коммуникативные потребности детей (преодоление конфликтности и поддержка позитивного настроя ребенка на общение со сверстником); при создании мотивации к игре и сотрудничеству со сверстниками воспитатель опирается на потребность в игре (со взрослым, со сверстниками).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 Рекомендации:</a:t>
            </a:r>
          </a:p>
          <a:p>
            <a:pPr>
              <a:buNone/>
            </a:pPr>
            <a:r>
              <a:rPr lang="ru-RU" dirty="0" smtClean="0"/>
              <a:t>   - Воспитателям следует учитывать коммуникативные потребности детей при создании мотивации к игре и сотрудничеству со сверстниками; </a:t>
            </a:r>
          </a:p>
          <a:p>
            <a:pPr>
              <a:buNone/>
            </a:pPr>
            <a:r>
              <a:rPr lang="ru-RU" dirty="0" smtClean="0"/>
              <a:t>   - воспитателям необходимо освоить приемы создания предметной мотивирующей среды к игре и сотрудничеству со сверстниками у детей;</a:t>
            </a:r>
          </a:p>
          <a:p>
            <a:pPr>
              <a:buNone/>
            </a:pPr>
            <a:r>
              <a:rPr lang="ru-RU" dirty="0" smtClean="0"/>
              <a:t>   - воспитателям необходимо научиться  создавать игровые и проблемные ситуации, способствующие стимулированию потребности в сотрудничестве со сверстником.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688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Рабочее совещание для педагогов-психологов ДОО Самарской области   25 сентября 2015  «Создание психолого-педагогических условий реализации ФГОС ДО в дошкольных образовательных организациях Самарской области: поддержка взрослыми положительного, доброжелательного отношения детей друг к другу и взаимодействия детей друг с другом в разных видах деятельности» </vt:lpstr>
      <vt:lpstr>Презентация PowerPoint</vt:lpstr>
      <vt:lpstr>Под психолого-педагогическими условиями в Стандарте понимаются:</vt:lpstr>
      <vt:lpstr>Презентация PowerPoint</vt:lpstr>
      <vt:lpstr>Поддержка взрослыми положительного, доброжелательного отношения детей друг к другу и взаимодействия детей друг с другом в разных видах деятельности</vt:lpstr>
      <vt:lpstr>Поддержка взрослыми положительного, доброжелательного отношения детей друг к другу и взаимодействия детей друг с другом в разных видах деятельности</vt:lpstr>
      <vt:lpstr>Презентация PowerPoint</vt:lpstr>
      <vt:lpstr>Презентация PowerPoint</vt:lpstr>
      <vt:lpstr> </vt:lpstr>
      <vt:lpstr>       E-mail: rspcdou@yandex.ru, Olga.kid@bk.ru Телефон 993-16-38  Начальник отдела Сечкина Ольга Константиновна Методист Злобина Елизавета Павловна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совещание для педагогов-психологов ДОказание психолого-педагогической помощи детям, в том числе с особыми образовательными потребностями, попавшим в трудную жизненную ситуацию</dc:title>
  <dc:creator>Сечкина</dc:creator>
  <cp:lastModifiedBy>Екатерина</cp:lastModifiedBy>
  <cp:revision>30</cp:revision>
  <dcterms:created xsi:type="dcterms:W3CDTF">2014-09-17T07:50:01Z</dcterms:created>
  <dcterms:modified xsi:type="dcterms:W3CDTF">2015-10-28T21:48:59Z</dcterms:modified>
</cp:coreProperties>
</file>