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7E41-158A-4239-B561-3293260FA286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845C-915A-49FE-9607-AEBBE2E17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51;&#1080;&#1090;&#1080;&#1085;&#1089;&#1082;&#1072;&#1103;\&#1073;&#1091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22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Мультимедийное</a:t>
            </a:r>
            <a:r>
              <a:rPr lang="ru-RU" sz="2400" dirty="0" smtClean="0"/>
              <a:t> дидактическое пособие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408912" cy="3289920"/>
          </a:xfrm>
        </p:spPr>
        <p:txBody>
          <a:bodyPr>
            <a:normAutofit fontScale="92500" lnSpcReduction="20000"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Путешествие в страну звуков</a:t>
            </a:r>
          </a:p>
          <a:p>
            <a:endParaRPr lang="ru-RU" sz="4400" dirty="0"/>
          </a:p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Литинская</a:t>
            </a:r>
            <a:r>
              <a:rPr lang="ru-RU" sz="2800" dirty="0" smtClean="0">
                <a:solidFill>
                  <a:schemeClr val="tx1"/>
                </a:solidFill>
              </a:rPr>
              <a:t> Л.А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учитель-логопед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МБДОУ № 384 </a:t>
            </a:r>
            <a:r>
              <a:rPr lang="ru-RU" sz="2800" dirty="0" err="1" smtClean="0">
                <a:solidFill>
                  <a:schemeClr val="tx1"/>
                </a:solidFill>
              </a:rPr>
              <a:t>г.о</a:t>
            </a:r>
            <a:r>
              <a:rPr lang="ru-RU" sz="2800" dirty="0" smtClean="0">
                <a:solidFill>
                  <a:schemeClr val="tx1"/>
                </a:solidFill>
              </a:rPr>
              <a:t>. Самара</a:t>
            </a:r>
          </a:p>
          <a:p>
            <a:pPr algn="r"/>
            <a:r>
              <a:rPr lang="ru-RU" sz="4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Сказка </a:t>
            </a:r>
            <a:r>
              <a:rPr lang="ru-RU" sz="2800" b="1" dirty="0" smtClean="0">
                <a:solidFill>
                  <a:schemeClr val="tx2"/>
                </a:solidFill>
              </a:rPr>
              <a:t>о лисенке </a:t>
            </a:r>
            <a:r>
              <a:rPr lang="ru-RU" sz="2800" b="1" dirty="0" smtClean="0">
                <a:solidFill>
                  <a:schemeClr val="tx2"/>
                </a:solidFill>
              </a:rPr>
              <a:t>Рыжике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614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Жил – был лисенок Рыжик. Он был очень любознательный и любил путешествовать по разным странам и государствам. Много трудностей встречал он на своем пути , но со всеми ими он благополучно справлялся. Однажды он отправился в необычную страну – </a:t>
            </a:r>
            <a:r>
              <a:rPr lang="ru-RU" dirty="0" err="1" smtClean="0"/>
              <a:t>страну</a:t>
            </a:r>
            <a:r>
              <a:rPr lang="ru-RU" dirty="0" smtClean="0"/>
              <a:t> звука Р. И встретилось ему в этой стране много заданий, но справиться он с ними не мог, потому что не знал звука Р и не мог его правильно произносить. Ребята, давайте поможем лисенку Рыжику преодолеть все препятствия и справиться со всеми заданиями.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759" y="3051805"/>
            <a:ext cx="2304256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Р-Р-Р</a:t>
            </a:r>
            <a:endParaRPr lang="ru-RU" dirty="0"/>
          </a:p>
        </p:txBody>
      </p:sp>
      <p:pic>
        <p:nvPicPr>
          <p:cNvPr id="3" name="Рисунок 2" descr="img1342537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803" y="1700808"/>
            <a:ext cx="2722168" cy="1530472"/>
          </a:xfrm>
          <a:prstGeom prst="rect">
            <a:avLst/>
          </a:prstGeom>
        </p:spPr>
      </p:pic>
      <p:pic>
        <p:nvPicPr>
          <p:cNvPr id="4" name="Рисунок 3" descr="лис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51289"/>
            <a:ext cx="2362682" cy="2134331"/>
          </a:xfrm>
          <a:prstGeom prst="rect">
            <a:avLst/>
          </a:prstGeom>
        </p:spPr>
      </p:pic>
      <p:pic>
        <p:nvPicPr>
          <p:cNvPr id="5" name="Рисунок 4" descr="соб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495617"/>
            <a:ext cx="3545249" cy="2075212"/>
          </a:xfrm>
          <a:prstGeom prst="rect">
            <a:avLst/>
          </a:prstGeom>
        </p:spPr>
      </p:pic>
      <p:pic>
        <p:nvPicPr>
          <p:cNvPr id="6" name="Рисунок 5" descr="кор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705" y="1851289"/>
            <a:ext cx="2834800" cy="2123364"/>
          </a:xfrm>
          <a:prstGeom prst="rect">
            <a:avLst/>
          </a:prstGeom>
        </p:spPr>
      </p:pic>
      <p:pic>
        <p:nvPicPr>
          <p:cNvPr id="7" name="Рисунок 6" descr="кош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433410"/>
            <a:ext cx="3419872" cy="213742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87090"/>
              </p:ext>
            </p:extLst>
          </p:nvPr>
        </p:nvGraphicFramePr>
        <p:xfrm>
          <a:off x="1601557" y="260648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1.</a:t>
                      </a:r>
                    </a:p>
                    <a:p>
                      <a:r>
                        <a:rPr lang="ru-RU" dirty="0" smtClean="0"/>
                        <a:t>Как вы думаете, какие животные будут жить в этой стране. А будут жить те, которые умеют рычать.</a:t>
                      </a:r>
                    </a:p>
                    <a:p>
                      <a:r>
                        <a:rPr lang="ru-RU" dirty="0" smtClean="0"/>
                        <a:t> Найдите животных, которые рычат.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бл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363623" cy="2219569"/>
          </a:xfrm>
          <a:prstGeom prst="rect">
            <a:avLst/>
          </a:prstGeom>
        </p:spPr>
      </p:pic>
      <p:pic>
        <p:nvPicPr>
          <p:cNvPr id="4" name="Рисунок 3" descr="бел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23" y="1303520"/>
            <a:ext cx="3035829" cy="2276872"/>
          </a:xfrm>
          <a:prstGeom prst="rect">
            <a:avLst/>
          </a:prstGeom>
        </p:spPr>
      </p:pic>
      <p:pic>
        <p:nvPicPr>
          <p:cNvPr id="5" name="Рисунок 4" descr="р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13" y="4221088"/>
            <a:ext cx="3262251" cy="2448272"/>
          </a:xfrm>
          <a:prstGeom prst="rect">
            <a:avLst/>
          </a:prstGeom>
        </p:spPr>
      </p:pic>
      <p:pic>
        <p:nvPicPr>
          <p:cNvPr id="6" name="Рисунок 5" descr="р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9662" y="1340975"/>
            <a:ext cx="2934072" cy="2239417"/>
          </a:xfrm>
          <a:prstGeom prst="rect">
            <a:avLst/>
          </a:prstGeom>
        </p:spPr>
      </p:pic>
      <p:pic>
        <p:nvPicPr>
          <p:cNvPr id="7" name="Рисунок 6" descr="срул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177883"/>
            <a:ext cx="3168352" cy="253468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80233"/>
              </p:ext>
            </p:extLst>
          </p:nvPr>
        </p:nvGraphicFramePr>
        <p:xfrm>
          <a:off x="1356320" y="18864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2.</a:t>
                      </a:r>
                    </a:p>
                    <a:p>
                      <a:r>
                        <a:rPr lang="ru-RU" dirty="0" smtClean="0"/>
                        <a:t>Посмотрите, здесь много разных предметов , но нужно выбрать те, в названиях которых есть звук 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462472"/>
            <a:ext cx="2669282" cy="2204864"/>
          </a:xfrm>
          <a:prstGeom prst="rect">
            <a:avLst/>
          </a:prstGeom>
        </p:spPr>
      </p:pic>
      <p:pic>
        <p:nvPicPr>
          <p:cNvPr id="4" name="Рисунок 3" descr="реди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62472"/>
            <a:ext cx="2952328" cy="2204864"/>
          </a:xfrm>
          <a:prstGeom prst="rect">
            <a:avLst/>
          </a:prstGeom>
        </p:spPr>
      </p:pic>
      <p:pic>
        <p:nvPicPr>
          <p:cNvPr id="5" name="Рисунок 4" descr="ре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19414"/>
            <a:ext cx="2857500" cy="2268772"/>
          </a:xfrm>
          <a:prstGeom prst="rect">
            <a:avLst/>
          </a:prstGeom>
        </p:spPr>
      </p:pic>
      <p:pic>
        <p:nvPicPr>
          <p:cNvPr id="6" name="Рисунок 5" descr="све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564904"/>
            <a:ext cx="2736304" cy="2736304"/>
          </a:xfrm>
          <a:prstGeom prst="rect">
            <a:avLst/>
          </a:prstGeom>
        </p:spPr>
      </p:pic>
      <p:pic>
        <p:nvPicPr>
          <p:cNvPr id="7" name="Рисунок 6" descr="капу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319414"/>
            <a:ext cx="3168352" cy="226877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82984"/>
              </p:ext>
            </p:extLst>
          </p:nvPr>
        </p:nvGraphicFramePr>
        <p:xfrm>
          <a:off x="1614518" y="116632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3.</a:t>
                      </a:r>
                    </a:p>
                    <a:p>
                      <a:r>
                        <a:rPr lang="ru-RU" dirty="0" smtClean="0"/>
                        <a:t>Посмотрите здесь много разных предметов , но нужно выбрать те, в названиях которых есть мягкий звук 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ры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509120"/>
            <a:ext cx="2808312" cy="2051382"/>
          </a:xfrm>
          <a:prstGeom prst="rect">
            <a:avLst/>
          </a:prstGeom>
        </p:spPr>
      </p:pic>
      <p:pic>
        <p:nvPicPr>
          <p:cNvPr id="4" name="Рисунок 3" descr="кар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22356"/>
            <a:ext cx="2915816" cy="2185447"/>
          </a:xfrm>
          <a:prstGeom prst="rect">
            <a:avLst/>
          </a:prstGeom>
        </p:spPr>
      </p:pic>
      <p:pic>
        <p:nvPicPr>
          <p:cNvPr id="5" name="Рисунок 4" descr="belosnes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509120"/>
            <a:ext cx="2880528" cy="2051383"/>
          </a:xfrm>
          <a:prstGeom prst="rect">
            <a:avLst/>
          </a:prstGeom>
        </p:spPr>
      </p:pic>
      <p:pic>
        <p:nvPicPr>
          <p:cNvPr id="7" name="Рисунок 6" descr="золу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3887" y="1822355"/>
            <a:ext cx="3058593" cy="2185447"/>
          </a:xfrm>
          <a:prstGeom prst="rect">
            <a:avLst/>
          </a:prstGeom>
        </p:spPr>
      </p:pic>
      <p:pic>
        <p:nvPicPr>
          <p:cNvPr id="8" name="Рисунок 7" descr="бура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915080"/>
            <a:ext cx="2425814" cy="364542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03367"/>
              </p:ext>
            </p:extLst>
          </p:nvPr>
        </p:nvGraphicFramePr>
        <p:xfrm>
          <a:off x="1452985" y="188640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4.</a:t>
                      </a:r>
                    </a:p>
                    <a:p>
                      <a:r>
                        <a:rPr lang="ru-RU" dirty="0" smtClean="0"/>
                        <a:t>Ребята, посмотрите скольким сказочным героям захотелось посетить сказочную страну. </a:t>
                      </a:r>
                    </a:p>
                    <a:p>
                      <a:r>
                        <a:rPr lang="ru-RU" dirty="0" smtClean="0"/>
                        <a:t>Выберем тех, в именах которых есть звук 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р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6587"/>
            <a:ext cx="2425814" cy="3645422"/>
          </a:xfrm>
          <a:prstGeom prst="rect">
            <a:avLst/>
          </a:prstGeom>
        </p:spPr>
      </p:pic>
      <p:pic>
        <p:nvPicPr>
          <p:cNvPr id="4" name="Рисунок 3" descr="зрыб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083" y="3429000"/>
            <a:ext cx="3075342" cy="2480416"/>
          </a:xfrm>
          <a:prstGeom prst="rect">
            <a:avLst/>
          </a:prstGeom>
        </p:spPr>
      </p:pic>
      <p:pic>
        <p:nvPicPr>
          <p:cNvPr id="6" name="б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6237312"/>
            <a:ext cx="304800" cy="304800"/>
          </a:xfrm>
          <a:prstGeom prst="rect">
            <a:avLst/>
          </a:prstGeom>
        </p:spPr>
      </p:pic>
      <p:pic>
        <p:nvPicPr>
          <p:cNvPr id="7" name="Рисунок 6" descr="кар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5" y="3429000"/>
            <a:ext cx="2664296" cy="248041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73759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№ 5. </a:t>
                      </a:r>
                    </a:p>
                    <a:p>
                      <a:r>
                        <a:rPr lang="ru-RU" dirty="0" smtClean="0"/>
                        <a:t>Ребята, а сейчас прозвучит песенка. </a:t>
                      </a:r>
                    </a:p>
                    <a:p>
                      <a:r>
                        <a:rPr lang="ru-RU" dirty="0" smtClean="0"/>
                        <a:t>Угадайте, о ком эта песенка.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Ребята, </a:t>
            </a:r>
            <a:r>
              <a:rPr lang="ru-RU" dirty="0"/>
              <a:t>вы </a:t>
            </a:r>
            <a:r>
              <a:rPr lang="ru-RU" dirty="0" smtClean="0"/>
              <a:t>молодцы!</a:t>
            </a:r>
            <a:br>
              <a:rPr lang="ru-RU" dirty="0" smtClean="0"/>
            </a:br>
            <a:r>
              <a:rPr lang="ru-RU" dirty="0" smtClean="0"/>
              <a:t>Вы </a:t>
            </a:r>
            <a:r>
              <a:rPr lang="ru-RU" dirty="0"/>
              <a:t>помогли лисенку Рыжику справиться со всеми заданиями. Теперь лисенок Рыжик научился правильно красиво произносить звук Р.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236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Мультимедийное дидактическое пособие</vt:lpstr>
      <vt:lpstr> Сказка о лисенке Рыжике </vt:lpstr>
      <vt:lpstr>Р-Р-Р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вы молодцы! Вы помогли лисенку Рыжику справиться со всеми заданиями. Теперь лисенок Рыжик научился правильно красиво произносить звук Р.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</dc:title>
  <dc:creator>Slava</dc:creator>
  <cp:lastModifiedBy>Екатерина</cp:lastModifiedBy>
  <cp:revision>17</cp:revision>
  <dcterms:created xsi:type="dcterms:W3CDTF">2015-04-10T14:31:35Z</dcterms:created>
  <dcterms:modified xsi:type="dcterms:W3CDTF">2015-10-28T21:34:59Z</dcterms:modified>
</cp:coreProperties>
</file>