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71" r:id="rId8"/>
    <p:sldId id="270" r:id="rId9"/>
    <p:sldId id="273" r:id="rId10"/>
    <p:sldId id="277" r:id="rId11"/>
    <p:sldId id="275" r:id="rId12"/>
    <p:sldId id="279" r:id="rId13"/>
    <p:sldId id="283" r:id="rId14"/>
    <p:sldId id="287" r:id="rId15"/>
    <p:sldId id="289" r:id="rId16"/>
    <p:sldId id="288" r:id="rId17"/>
    <p:sldId id="286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spcdou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lga.kid@bk.r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spc-kaf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5" y="1304764"/>
            <a:ext cx="8712968" cy="424847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900" b="1" dirty="0" smtClean="0"/>
              <a:t>Создание </a:t>
            </a:r>
            <a:r>
              <a:rPr lang="ru-RU" sz="2900" b="1" dirty="0"/>
              <a:t>психолого-педагогических условий реализации ФГОС ДО в дошкольных образовательных организациях Самарской </a:t>
            </a:r>
            <a:r>
              <a:rPr lang="ru-RU" sz="2900" b="1" dirty="0" smtClean="0"/>
              <a:t>области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1800" b="1" dirty="0" err="1" smtClean="0"/>
              <a:t>Сечкина</a:t>
            </a:r>
            <a:r>
              <a:rPr lang="ru-RU" sz="1800" b="1" dirty="0" smtClean="0"/>
              <a:t> Ольга Константиновна, </a:t>
            </a:r>
            <a:r>
              <a:rPr lang="ru-RU" sz="1800" b="1" dirty="0" err="1" smtClean="0"/>
              <a:t>к.псх.н</a:t>
            </a:r>
            <a:r>
              <a:rPr lang="ru-RU" sz="1800" b="1" dirty="0" smtClean="0"/>
              <a:t>., </a:t>
            </a:r>
            <a:br>
              <a:rPr lang="ru-RU" sz="1800" b="1" dirty="0" smtClean="0"/>
            </a:br>
            <a:r>
              <a:rPr lang="ru-RU" sz="1800" b="1" dirty="0" smtClean="0"/>
              <a:t>начальник отдела психолого-педагогического </a:t>
            </a:r>
            <a:r>
              <a:rPr lang="ru-RU" sz="1800" b="1" smtClean="0"/>
              <a:t>сопровождения 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образовательного </a:t>
            </a:r>
            <a:r>
              <a:rPr lang="ru-RU" sz="1800" b="1" dirty="0" smtClean="0"/>
              <a:t>процесса </a:t>
            </a:r>
            <a:r>
              <a:rPr lang="ru-RU" sz="1800" b="1" dirty="0"/>
              <a:t>ДОУ;</a:t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Материалы </a:t>
            </a:r>
            <a:r>
              <a:rPr lang="ru-RU" sz="1800" b="1" dirty="0" smtClean="0"/>
              <a:t>к рабочему совещанию для педагогов-психологов ДОУ </a:t>
            </a:r>
            <a:br>
              <a:rPr lang="ru-RU" sz="1800" b="1" dirty="0" smtClean="0"/>
            </a:br>
            <a:r>
              <a:rPr lang="ru-RU" sz="1800" b="1" dirty="0" smtClean="0"/>
              <a:t>Организатор: Региональный социопсихологический центр</a:t>
            </a:r>
            <a:br>
              <a:rPr lang="ru-RU" sz="1800" b="1" dirty="0" smtClean="0"/>
            </a:br>
            <a:r>
              <a:rPr lang="ru-RU" sz="1800" b="1" dirty="0" smtClean="0"/>
              <a:t>Дата проведения: 28 ноября 2014 г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Условие 5 Поддержка инициативы и самостоятельности детей в специфических для них видах деятельности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00106"/>
          <a:ext cx="8229600" cy="537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758"/>
                <a:gridCol w="571504"/>
                <a:gridCol w="614338"/>
              </a:tblGrid>
              <a:tr h="4462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446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внимательно выслушивает детей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Воспитатель доброжелательно отвечает на вопросы и просьбы детей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94,9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Воспитатель  может избавить ребенка от негативных эмоций, успокоить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93,0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время  в режиме дня, когда они могут рассказать о своих новостях, мыслях, идеях.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69,5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30,5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время  в режиме дня, когда они могут предложить свою тему для изучения, обсудить с другими детьми общий план.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56,7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время  в режиме дня, чтобы спланировать собственную деятельность на ближайшее время.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61,8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38,2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время  в режиме дня, чтобы выполнить намеченное самостоятельно, или вместе с другими детьми, или вместе со взрослыми, которых он выбрал.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28,5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время  в режиме дня, чтобы обсудить результаты своей работы, увидеть результаты других детей, понять свои достижения и затруднения.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время  в режиме дня, чтобы на законных основаниях принять решение играть.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15,7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Условие 6. Возможность выбора детьми материалов, видов активности, участников совместной деятельности и общения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2982"/>
          <a:ext cx="8229600" cy="494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0882"/>
                <a:gridCol w="714380"/>
                <a:gridCol w="614338"/>
              </a:tblGrid>
              <a:tr h="357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Дети сами каждый день по своему собственному осознанному выбору используют материалы, игрушки, пособия.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Дети могут заниматься разными видами деятельности каждый день.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Дети могут заниматься разными видами деятельности одновременно.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82,0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Дети могут играть столько, сколько они хотят (в рамках режима). Обязательные занятия не заменяют и не поменяют игру.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70,1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Дети могут выбрать партнера по игре и общению самостоятельно и без ограничений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 детей есть установленное постоянное место, где они свободно могут взять нужные для работы материалы и средства.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место, где они могут разместить свои работы.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место, где они могут сохранить свои работы для продолжения начатого дела.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87,7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 детей есть установленное постоянное место, где ребенок может быть один.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57,9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Условие 7. Защита детей от всех форм физического и психического насилия</a:t>
            </a:r>
            <a:endParaRPr lang="ru-RU" sz="1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464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2254"/>
                <a:gridCol w="642942"/>
                <a:gridCol w="571504"/>
                <a:gridCol w="542900"/>
              </a:tblGrid>
              <a:tr h="41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_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_+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резко одергивает детей, применяет рукоприкладство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94,0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игнорирует потребности детей во внимании, ласке, заботе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85,7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провоцирует у детей возникновение чувства вины, стыда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74,3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24,8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унижает ребенка в присутствии детей и взрослых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94,2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Голос воспитателя доминирует над голосами детей, срываясь на крик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32,4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делает замечания детям в грубой унизительной форме, обзывает, придумывает клички детям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угрожает детям наказанием: физической расправой, изоляцией в другом помещении и т.д.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89,2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4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употребляет в речи выражения, которые  провоцируют у детей развитие чувства страха и бессилия (высказывания в приказной форме: "Подойди! "Прекрати!")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34,3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Условие 8.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4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502"/>
                <a:gridCol w="714380"/>
                <a:gridCol w="642942"/>
                <a:gridCol w="685776"/>
              </a:tblGrid>
              <a:tr h="42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_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_+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поощряет присутствие родителей в группе.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Родители принимают участие в планировании и реализации мероприятий детского сада (проектов, праздников, конференций).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49,8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45,4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и родители ведут совместно наблюдение за ребенком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43,1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предоставляет родителям  максимальную информацию о продвижении, достижениях, перспективах ребенка (кроме конфиденциальной).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Родители принимают участие в обеспечении группы расходными материалами.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34,9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56,0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200" b="1" dirty="0" smtClean="0"/>
              <a:t>E-mail</a:t>
            </a:r>
            <a:r>
              <a:rPr lang="ru-RU" sz="3200" b="1" dirty="0" smtClean="0"/>
              <a:t>: </a:t>
            </a:r>
            <a:r>
              <a:rPr lang="en-US" sz="3200" b="1" dirty="0" smtClean="0">
                <a:hlinkClick r:id="rId3"/>
              </a:rPr>
              <a:t>rspcdou@yandex.ru</a:t>
            </a:r>
            <a:r>
              <a:rPr lang="en-US" sz="3200" b="1" dirty="0" smtClean="0"/>
              <a:t>, </a:t>
            </a:r>
            <a:r>
              <a:rPr lang="en-US" sz="3200" b="1" dirty="0" smtClean="0">
                <a:hlinkClick r:id="rId4"/>
              </a:rPr>
              <a:t>Olga.kid@bk.ru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Телефон</a:t>
            </a:r>
            <a:r>
              <a:rPr lang="en-US" sz="3200" b="1" dirty="0" smtClean="0"/>
              <a:t> 993-16-38</a:t>
            </a:r>
            <a:br>
              <a:rPr lang="en-US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Начальник отдела - </a:t>
            </a:r>
            <a:r>
              <a:rPr lang="ru-RU" sz="3200" b="1" dirty="0" err="1" smtClean="0"/>
              <a:t>Сечкина</a:t>
            </a:r>
            <a:r>
              <a:rPr lang="ru-RU" sz="3200" b="1" dirty="0" smtClean="0"/>
              <a:t> Ольга Константиновна</a:t>
            </a:r>
            <a:br>
              <a:rPr lang="ru-RU" sz="3200" b="1" dirty="0" smtClean="0"/>
            </a:br>
            <a:r>
              <a:rPr lang="ru-RU" sz="3200" b="1" dirty="0" smtClean="0"/>
              <a:t>Методист - Злобина Елизавета Павловна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Телефон</a:t>
            </a:r>
            <a:r>
              <a:rPr lang="en-US" sz="3200" b="1" dirty="0" smtClean="0"/>
              <a:t> 993-16-38</a:t>
            </a:r>
            <a:br>
              <a:rPr lang="en-US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Начальник  редакционно-издательского отдела – Платонова Екатерина Павловна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200" b="1" dirty="0" smtClean="0"/>
              <a:t>E-mail</a:t>
            </a:r>
            <a:r>
              <a:rPr lang="ru-RU" sz="3200" b="1" dirty="0" smtClean="0"/>
              <a:t>: </a:t>
            </a:r>
            <a:r>
              <a:rPr lang="en-US" sz="3200" b="1" dirty="0" smtClean="0">
                <a:hlinkClick r:id="rId3"/>
              </a:rPr>
              <a:t>rspc-kaf@yandex.ru</a:t>
            </a:r>
            <a:r>
              <a:rPr lang="ru-RU" sz="3200" b="1" dirty="0" smtClean="0"/>
              <a:t> (предварительная заявка обязательна)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Телефон</a:t>
            </a:r>
            <a:r>
              <a:rPr lang="en-US" sz="3200" b="1" dirty="0" smtClean="0"/>
              <a:t> 931-52-08</a:t>
            </a:r>
            <a:r>
              <a:rPr lang="ru-RU" sz="3200" b="1" dirty="0" smtClean="0"/>
              <a:t>, 8-927-703-05-86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Заведующий курсами повышения квалификации </a:t>
            </a:r>
            <a:r>
              <a:rPr lang="ru-RU" sz="3200" b="1" dirty="0" err="1" smtClean="0"/>
              <a:t>Педан</a:t>
            </a:r>
            <a:r>
              <a:rPr lang="ru-RU" sz="3200" b="1" dirty="0" smtClean="0"/>
              <a:t> Людмила Александровна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>
            <a:normAutofit/>
          </a:bodyPr>
          <a:lstStyle/>
          <a:p>
            <a:r>
              <a:rPr lang="ru-RU" dirty="0" smtClean="0"/>
              <a:t>Федеральный государственный образовательный стандарт дошкольного образования задает требования к условиям реализации основной образовательной программы дошкольного образования, в том числе и к психолого-педагогическим условиям.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Под психолого-педагогическими условиями в Стандарте понимаются: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1) 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способностях;</a:t>
            </a:r>
          </a:p>
          <a:p>
            <a:r>
              <a:rPr lang="ru-RU" b="1" dirty="0" smtClean="0"/>
              <a:t>2) использование в образовательной деятельности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r>
              <a:rPr lang="ru-RU" dirty="0" smtClean="0"/>
              <a:t>3) 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r>
              <a:rPr lang="ru-RU" b="1" dirty="0" smtClean="0"/>
              <a:t>4) поддержка взрослыми положительного, доброжелательного отношения детей друг к другу и взаимодействия детей друг с другом в разных видах деятельности;</a:t>
            </a:r>
          </a:p>
          <a:p>
            <a:r>
              <a:rPr lang="ru-RU" dirty="0" smtClean="0"/>
              <a:t>5) поддержка инициативы и самостоятельности детей в специфических для них видах деятельности;</a:t>
            </a:r>
          </a:p>
          <a:p>
            <a:r>
              <a:rPr lang="ru-RU" b="1" dirty="0" smtClean="0"/>
              <a:t>6) возможность выбора детьми материалов, видов активности, участников совместной деятельности и общения;</a:t>
            </a:r>
          </a:p>
          <a:p>
            <a:r>
              <a:rPr lang="ru-RU" dirty="0" smtClean="0"/>
              <a:t>7) защита детей от всех форм физического и психического насилия;</a:t>
            </a:r>
          </a:p>
          <a:p>
            <a:r>
              <a:rPr lang="ru-RU" b="1" dirty="0" smtClean="0"/>
              <a:t>8)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Специалистами Регионального </a:t>
            </a:r>
            <a:r>
              <a:rPr lang="ru-RU" sz="2400" dirty="0" err="1" smtClean="0"/>
              <a:t>социопсихологического</a:t>
            </a:r>
            <a:r>
              <a:rPr lang="ru-RU" sz="2400" dirty="0" smtClean="0"/>
              <a:t> центра проводилось исследование психолого-педагогических условий реализации ФГОС ДО в дошкольных образовательных организациях Самарской области. В исследовании приняли участие 568 педагогов дошкольных образовательных учреждений из 13 территориальных управлений Самарской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26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95"/>
                <a:gridCol w="6576345"/>
                <a:gridCol w="479620"/>
                <a:gridCol w="479620"/>
                <a:gridCol w="479620"/>
              </a:tblGrid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_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_+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ласково обращается к ребенку, с улыбкой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64,3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внимателен к настроению, желаниям, достижениям детей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поощряет  самостоятельность детей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приветствует высказывания о мыслях и чувствах детей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59,7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речи воспитателя преобладают поощрения действиям детей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71,8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Порицания воспитателя относятся к действиям ребенка, а не к личности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73,6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 порицании дается образец действия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41,5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63,9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отмечает достижения ребенка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77,6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условие "Использование в образовательной деятельности форм и методов работы с детьми, соответствующими их возрастным и индивидуальным особенностям (недопустимость как искусственного ускорения, так и искусственного развития детей)"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5" y="1357298"/>
          <a:ext cx="8543955" cy="512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99"/>
                <a:gridCol w="6394764"/>
                <a:gridCol w="610264"/>
                <a:gridCol w="610264"/>
                <a:gridCol w="610264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-+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6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терпимо относится к трудным детям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67,6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 затруднениях ребенка воспитатель предлагает образцы  действия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тактично указывает на ошибки ребенка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68,5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ситуации контроля деятельности воспитатель учитывает индивидуальные особенности ребенка (смущение, медлительность и пр.)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обращается к ребенку по имени, смотря в глаза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79,4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откликается на просьбы ребенка о совместной деятельности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объясняет причины при невозможности откликнуться на просьбу ребенка о совместной деятельности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63,6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осуществляет индивидуальный подход к воспитанию с ориентировкой на зону ближайшего развития конкретного ребенка (оказание "дозируемой помощи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")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63,2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планирует образовательную деятельность, учитывая возрастные особенности детской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Условие «Построение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229599" cy="56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6108979"/>
                <a:gridCol w="587810"/>
                <a:gridCol w="587810"/>
                <a:gridCol w="587810"/>
              </a:tblGrid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_+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предписывает детям заниматься одним и тем же одновременно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признают, что дети развиваются каждый по-своему, в своем темпе и имеют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потребности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81,2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полностью занят, руководя действиями, направляя внимание, говоря, наставляя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действует прежде всего как помощник, а затем уже как педагог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43,8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Дети большую часть времени работают над поставленными взрослым задачами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62,7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Развитие, главным образом, проходит в различных выбранных детьми видах деятельности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Типу материалов, предоставляемых детям, придается мало значения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Материалы, используемые для непосредственного осязаемого обучения, являются жизненно важной частью развития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41,2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Упор делается на результат конкретной деятельности.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43,8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51,8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- это постоянный процесс, при котором важны действия ребенка.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500042"/>
          <a:ext cx="8401078" cy="549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6406878"/>
                <a:gridCol w="545670"/>
                <a:gridCol w="545670"/>
                <a:gridCol w="545670"/>
              </a:tblGrid>
              <a:tr h="773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Внимание сосредоточено на узко познавательных навыках и на конкретных, фрагментарных разделах содержания.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31,9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53,2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3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Разделы изучаемого материала группируются, в основном, вокруг главных идей, обучение навыкам происходит в значимом контексте.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52,3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сосредоточено на абстрактно построенных идеях и материалах.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56,3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Детям предлагаются темы и содержание, основанное на их интересах, потребностях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46,3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3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Решения по планированию принимаются воспитателем, который пользуется образовательной программой.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3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Решения по планированию основываются не только на содержании образовательной программы, но и на результатах наблюдения воспитателем за детьми.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Все решения принимаются взрослым.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Дети подключаются к принятию решения о том, что они хотят изучать и с кем они хотят работать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23,6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Условие 4 Поддержка взрослыми положительного,  доброжелательного отношения детей друг к другу и взаимодействия детей друг с другом в разных видах деятельности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57297"/>
          <a:ext cx="8229600" cy="507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692"/>
                <a:gridCol w="571504"/>
                <a:gridCol w="571504"/>
                <a:gridCol w="542900"/>
              </a:tblGrid>
              <a:tr h="424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_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_+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проявляет собственное поведение уважения ко всем детям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81,7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обращает внимание детей на эмоциональное состояние друг друга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оказывает помощь непопулярным детям при вхождении в группу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обучает детей способам взаимодействия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адекватно реагирует на жалобы детей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умело создает предметную мотивирующую среду к игре и сотрудничеству со сверстниками у детей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31,5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65,5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 создании мотивации к игре и сотрудничеству со сверстниками воспитатель опирается на потребность в игре (со взрослым, со сверстниками)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63,4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 создании мотивации к игре и сотрудничеству со сверстниками воспитатель опирается на коммуникативные потребности детей (преодоление конфликтности и поддержка позитивного настроя ребенка на общение со сверстником)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58,1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 создает игровые и проблемные  ситуации,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способствующие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стимулированию потребности в сотрудничестве со сверстником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13,4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47,6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39,1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1609</Words>
  <Application>Microsoft Office PowerPoint</Application>
  <PresentationFormat>Экран (4:3)</PresentationFormat>
  <Paragraphs>367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Создание психолого-педагогических условий реализации ФГОС ДО в дошкольных образовательных организациях Самарской области  Сечкина Ольга Константиновна, к.псх.н.,  начальник отдела психолого-педагогического сопровождения  образовательного процесса ДОУ;   Материалы к рабочему совещанию для педагогов-психологов ДОУ  Организатор: Региональный социопсихологический центр Дата проведения: 28 ноября 2014 г.   </vt:lpstr>
      <vt:lpstr>Презентация PowerPoint</vt:lpstr>
      <vt:lpstr>Под психолого-педагогическими условиями в Стандарте понимаются:</vt:lpstr>
      <vt:lpstr>Презентация PowerPoint</vt:lpstr>
      <vt:lpstr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vt:lpstr>
      <vt:lpstr>Второе  условие "Использование в образовательной деятельности форм и методов работы с детьми, соответствующими их возрастным и индивидуальным особенностям (недопустимость как искусственного ускорения, так и искусственного развития детей)"</vt:lpstr>
      <vt:lpstr>Условие «Построение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развития» </vt:lpstr>
      <vt:lpstr>Презентация PowerPoint</vt:lpstr>
      <vt:lpstr>Условие 4 Поддержка взрослыми положительного,  доброжелательного отношения детей друг к другу и взаимодействия детей друг с другом в разных видах деятельности</vt:lpstr>
      <vt:lpstr>Условие 5 Поддержка инициативы и самостоятельности детей в специфических для них видах деятельности</vt:lpstr>
      <vt:lpstr>Условие 6. Возможность выбора детьми материалов, видов активности, участников совместной деятельности и общения</vt:lpstr>
      <vt:lpstr>Условие 7. Защита детей от всех форм физического и психического насилия</vt:lpstr>
      <vt:lpstr>Условие 8.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vt:lpstr>
      <vt:lpstr>       E-mail: rspcdou@yandex.ru, Olga.kid@bk.ru Телефон 993-16-38  Начальник отдела - Сечкина Ольга Константиновна Методист - Злобина Елизавета Павловна   </vt:lpstr>
      <vt:lpstr>       Телефон 993-16-38  Начальник  редакционно-издательского отдела – Платонова Екатерина Павловна    </vt:lpstr>
      <vt:lpstr>          E-mail: rspc-kaf@yandex.ru (предварительная заявка обязательна) Телефон 931-52-08, 8-927-703-05-86  Заведующий курсами повышения квалификации Педан Людмила Александровна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Рабочее совещание для педагогов-психологов ДОказание психолого-педагогической помощи детям, в том числе с особыми образовательными потребностями, попавшим в трудную жизненную ситуацию</dc:title>
  <dc:creator>Сечкина</dc:creator>
  <cp:lastModifiedBy>Екатерина</cp:lastModifiedBy>
  <cp:revision>29</cp:revision>
  <dcterms:created xsi:type="dcterms:W3CDTF">2014-09-17T07:50:01Z</dcterms:created>
  <dcterms:modified xsi:type="dcterms:W3CDTF">2015-05-10T19:00:58Z</dcterms:modified>
</cp:coreProperties>
</file>